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officeDocument/2006/relationships/officeDocument" Target="ppt/presentation.xml"/><Relationship Id="rId1" Type="http://schemas.microsoft.com/office/2011/relationships/webextensiontaskpanes" Target="ppt/webextensions/taskpanes.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61" r:id="rId3"/>
    <p:sldId id="262" r:id="rId4"/>
    <p:sldId id="263" r:id="rId5"/>
    <p:sldId id="264" r:id="rId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47933"/>
    <a:srgbClr val="FFFFFF"/>
    <a:srgbClr val="DDDDD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p:scale>
          <a:sx n="76" d="100"/>
          <a:sy n="76" d="100"/>
        </p:scale>
        <p:origin x="252" y="750"/>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5" Type="http://schemas.openxmlformats.org/officeDocument/2006/relationships/slide" Target="slides/slide4.xml"/><Relationship Id="rId1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Master" Target="../slideMasters/slideMaster1.xml"/><Relationship Id="rId4" Type="http://schemas.openxmlformats.org/officeDocument/2006/relationships/image" Target="../media/image14.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screen">
            <a:duotone>
              <a:schemeClr val="accent1">
                <a:shade val="45000"/>
                <a:satMod val="135000"/>
              </a:schemeClr>
              <a:prstClr val="white"/>
            </a:duotone>
            <a:extLst>
              <a:ext uri="{28A0092B-C50C-407E-A947-70E740481C1C}">
                <a14:useLocalDpi xmlns:a14="http://schemas.microsoft.com/office/drawing/2010/main"/>
              </a:ext>
            </a:extLst>
          </a:blip>
          <a:srcRect r="-1298"/>
          <a:stretch/>
        </p:blipFill>
        <p:spPr>
          <a:xfrm>
            <a:off x="-1" y="0"/>
            <a:ext cx="6389077" cy="6858000"/>
          </a:xfrm>
          <a:prstGeom prst="rect">
            <a:avLst/>
          </a:prstGeom>
        </p:spPr>
      </p:pic>
      <p:pic>
        <p:nvPicPr>
          <p:cNvPr id="8" name="Picture 7"/>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584985" y="0"/>
            <a:ext cx="10607015" cy="6858000"/>
          </a:xfrm>
          <a:prstGeom prst="rect">
            <a:avLst/>
          </a:prstGeom>
        </p:spPr>
      </p:pic>
      <p:sp>
        <p:nvSpPr>
          <p:cNvPr id="2" name="Title 1"/>
          <p:cNvSpPr>
            <a:spLocks noGrp="1"/>
          </p:cNvSpPr>
          <p:nvPr>
            <p:ph type="ctrTitle"/>
          </p:nvPr>
        </p:nvSpPr>
        <p:spPr>
          <a:xfrm>
            <a:off x="5776686" y="786187"/>
            <a:ext cx="5887575" cy="2387600"/>
          </a:xfrm>
        </p:spPr>
        <p:txBody>
          <a:bodyPr anchor="b">
            <a:normAutofit/>
          </a:bodyPr>
          <a:lstStyle>
            <a:lvl1pPr algn="ctr">
              <a:defRPr sz="5400" b="1">
                <a:solidFill>
                  <a:schemeClr val="bg1"/>
                </a:solidFill>
              </a:defRPr>
            </a:lvl1pPr>
          </a:lstStyle>
          <a:p>
            <a:r>
              <a:rPr lang="en-US"/>
              <a:t>Click to edit Master title style</a:t>
            </a:r>
            <a:endParaRPr lang="en-US" dirty="0"/>
          </a:p>
        </p:txBody>
      </p:sp>
      <p:sp>
        <p:nvSpPr>
          <p:cNvPr id="3" name="Subtitle 2"/>
          <p:cNvSpPr>
            <a:spLocks noGrp="1"/>
          </p:cNvSpPr>
          <p:nvPr>
            <p:ph type="subTitle" idx="1"/>
          </p:nvPr>
        </p:nvSpPr>
        <p:spPr>
          <a:xfrm>
            <a:off x="5776686" y="3442446"/>
            <a:ext cx="5887574" cy="1479177"/>
          </a:xfrm>
        </p:spPr>
        <p:txBody>
          <a:bodyPr/>
          <a:lstStyle>
            <a:lvl1pPr marL="0" indent="0" algn="ctr">
              <a:buNone/>
              <a:defRPr sz="240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9" name="Picture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133387" y="5691187"/>
            <a:ext cx="1530874" cy="777875"/>
          </a:xfrm>
          <a:prstGeom prst="rect">
            <a:avLst/>
          </a:prstGeom>
        </p:spPr>
      </p:pic>
      <p:cxnSp>
        <p:nvCxnSpPr>
          <p:cNvPr id="13" name="Straight Connector 12"/>
          <p:cNvCxnSpPr/>
          <p:nvPr userDrawn="1"/>
        </p:nvCxnSpPr>
        <p:spPr>
          <a:xfrm>
            <a:off x="8403600" y="3309041"/>
            <a:ext cx="627764"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44439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6" name="Footer Placeholder 5"/>
          <p:cNvSpPr>
            <a:spLocks noGrp="1"/>
          </p:cNvSpPr>
          <p:nvPr>
            <p:ph type="ftr" sz="quarter" idx="11"/>
          </p:nvPr>
        </p:nvSpPr>
        <p:spPr/>
        <p:txBody>
          <a:bodyPr/>
          <a:lstStyle>
            <a:lvl1pPr algn="l">
              <a:defRPr/>
            </a:lvl1pPr>
          </a:lstStyle>
          <a:p>
            <a:endParaRPr lang="en-US" dirty="0"/>
          </a:p>
        </p:txBody>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lvl1pPr>
              <a:buClr>
                <a:srgbClr val="F47933"/>
              </a:buClr>
              <a:defRPr/>
            </a:lvl1pPr>
            <a:lvl2pPr>
              <a:buClr>
                <a:srgbClr val="F47933"/>
              </a:buClr>
              <a:defRPr/>
            </a:lvl2pPr>
            <a:lvl3pPr>
              <a:buClr>
                <a:srgbClr val="F47933"/>
              </a:buClr>
              <a:defRPr/>
            </a:lvl3pPr>
            <a:lvl4pPr>
              <a:buClr>
                <a:srgbClr val="F47933"/>
              </a:buClr>
              <a:defRPr/>
            </a:lvl4pPr>
            <a:lvl5pPr>
              <a:buClr>
                <a:srgbClr val="F47933"/>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lvl1pPr>
              <a:buClr>
                <a:srgbClr val="F47933"/>
              </a:buClr>
              <a:defRPr/>
            </a:lvl1pPr>
            <a:lvl2pPr>
              <a:buClr>
                <a:srgbClr val="F47933"/>
              </a:buClr>
              <a:defRPr/>
            </a:lvl2pPr>
            <a:lvl3pPr>
              <a:buClr>
                <a:srgbClr val="F47933"/>
              </a:buClr>
              <a:defRPr/>
            </a:lvl3pPr>
            <a:lvl4pPr>
              <a:buClr>
                <a:srgbClr val="F47933"/>
              </a:buClr>
              <a:defRPr/>
            </a:lvl4pPr>
            <a:lvl5pPr>
              <a:buClr>
                <a:srgbClr val="F47933"/>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308400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8" name="Footer Placeholder 7"/>
          <p:cNvSpPr>
            <a:spLocks noGrp="1"/>
          </p:cNvSpPr>
          <p:nvPr>
            <p:ph type="ftr" sz="quarter" idx="11"/>
          </p:nvPr>
        </p:nvSpPr>
        <p:spPr/>
        <p:txBody>
          <a:bodyPr/>
          <a:lstStyle/>
          <a:p>
            <a:endParaRPr lang="en-US" dirty="0"/>
          </a:p>
        </p:txBody>
      </p:sp>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762808"/>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694213"/>
            <a:ext cx="5157787" cy="3495449"/>
          </a:xfrm>
        </p:spPr>
        <p:txBody>
          <a:bodyPr/>
          <a:lstStyle>
            <a:lvl1pPr>
              <a:buClr>
                <a:srgbClr val="F47933"/>
              </a:buClr>
              <a:defRPr/>
            </a:lvl1pPr>
            <a:lvl2pPr>
              <a:buClr>
                <a:srgbClr val="F47933"/>
              </a:buClr>
              <a:defRPr/>
            </a:lvl2pPr>
            <a:lvl3pPr>
              <a:buClr>
                <a:srgbClr val="F47933"/>
              </a:buClr>
              <a:defRPr/>
            </a:lvl3pPr>
            <a:lvl4pPr>
              <a:buClr>
                <a:srgbClr val="F47933"/>
              </a:buClr>
              <a:defRPr/>
            </a:lvl4pPr>
            <a:lvl5pPr>
              <a:buClr>
                <a:srgbClr val="F47933"/>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762808"/>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694213"/>
            <a:ext cx="5183188" cy="3495449"/>
          </a:xfrm>
        </p:spPr>
        <p:txBody>
          <a:bodyPr/>
          <a:lstStyle>
            <a:lvl1pPr>
              <a:buClr>
                <a:srgbClr val="F47933"/>
              </a:buClr>
              <a:defRPr/>
            </a:lvl1pPr>
            <a:lvl2pPr>
              <a:buClr>
                <a:srgbClr val="F47933"/>
              </a:buClr>
              <a:defRPr/>
            </a:lvl2pPr>
            <a:lvl3pPr>
              <a:buClr>
                <a:srgbClr val="F47933"/>
              </a:buClr>
              <a:defRPr/>
            </a:lvl3pPr>
            <a:lvl4pPr>
              <a:buClr>
                <a:srgbClr val="F47933"/>
              </a:buClr>
              <a:defRPr/>
            </a:lvl4pPr>
            <a:lvl5pPr>
              <a:buClr>
                <a:srgbClr val="F47933"/>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61194530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1_Comparison">
    <p:bg>
      <p:bgPr>
        <a:solidFill>
          <a:schemeClr val="bg1"/>
        </a:solidFill>
        <a:effectLst/>
      </p:bgPr>
    </p:bg>
    <p:spTree>
      <p:nvGrpSpPr>
        <p:cNvPr id="1" name=""/>
        <p:cNvGrpSpPr/>
        <p:nvPr/>
      </p:nvGrpSpPr>
      <p:grpSpPr>
        <a:xfrm>
          <a:off x="0" y="0"/>
          <a:ext cx="0" cy="0"/>
          <a:chOff x="0" y="0"/>
          <a:chExt cx="0" cy="0"/>
        </a:xfrm>
      </p:grpSpPr>
      <p:sp>
        <p:nvSpPr>
          <p:cNvPr id="11" name="Rectangle 10"/>
          <p:cNvSpPr/>
          <p:nvPr userDrawn="1"/>
        </p:nvSpPr>
        <p:spPr>
          <a:xfrm>
            <a:off x="6194424" y="7257"/>
            <a:ext cx="5997575" cy="6850742"/>
          </a:xfrm>
          <a:prstGeom prst="rect">
            <a:avLst/>
          </a:prstGeom>
          <a:solidFill>
            <a:schemeClr val="accent2"/>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userDrawn="1"/>
        </p:nvSpPr>
        <p:spPr>
          <a:xfrm>
            <a:off x="0" y="7257"/>
            <a:ext cx="5997575" cy="6850743"/>
          </a:xfrm>
          <a:prstGeom prst="rect">
            <a:avLst/>
          </a:prstGeom>
          <a:solidFill>
            <a:schemeClr val="accent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Picture Placeholder 13"/>
          <p:cNvSpPr>
            <a:spLocks noGrp="1"/>
          </p:cNvSpPr>
          <p:nvPr>
            <p:ph type="pic" sz="quarter" idx="11"/>
          </p:nvPr>
        </p:nvSpPr>
        <p:spPr>
          <a:xfrm>
            <a:off x="0" y="0"/>
            <a:ext cx="5997575" cy="2061566"/>
          </a:xfrm>
          <a:solidFill>
            <a:schemeClr val="bg1">
              <a:lumMod val="95000"/>
            </a:schemeClr>
          </a:solidFill>
        </p:spPr>
        <p:txBody>
          <a:bodyPr/>
          <a:lstStyle/>
          <a:p>
            <a:r>
              <a:rPr lang="en-US"/>
              <a:t>Click icon to add picture</a:t>
            </a:r>
          </a:p>
        </p:txBody>
      </p:sp>
      <p:sp>
        <p:nvSpPr>
          <p:cNvPr id="3" name="Text Placeholder 2"/>
          <p:cNvSpPr>
            <a:spLocks noGrp="1"/>
          </p:cNvSpPr>
          <p:nvPr>
            <p:ph type="body" idx="1"/>
          </p:nvPr>
        </p:nvSpPr>
        <p:spPr>
          <a:xfrm>
            <a:off x="401185" y="2293651"/>
            <a:ext cx="5157787" cy="823912"/>
          </a:xfrm>
          <a:solidFill>
            <a:schemeClr val="accent1"/>
          </a:solidFill>
        </p:spPr>
        <p:txBody>
          <a:bodyPr anchor="ctr" anchorCtr="0">
            <a:normAutofit/>
          </a:bodyPr>
          <a:lstStyle>
            <a:lvl1pPr marL="0" indent="0" algn="ctr">
              <a:buNone/>
              <a:defRPr sz="32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19894" y="3342390"/>
            <a:ext cx="5139078" cy="2847273"/>
          </a:xfrm>
        </p:spPr>
        <p:txBody>
          <a:bodyPr>
            <a:normAutofit/>
          </a:bodyPr>
          <a:lstStyle>
            <a:lvl1pPr>
              <a:buClr>
                <a:schemeClr val="bg2"/>
              </a:buClr>
              <a:defRPr sz="2400">
                <a:solidFill>
                  <a:schemeClr val="bg1"/>
                </a:solidFill>
              </a:defRPr>
            </a:lvl1pPr>
            <a:lvl2pPr>
              <a:buClr>
                <a:schemeClr val="bg2"/>
              </a:buClr>
              <a:defRPr sz="2000">
                <a:solidFill>
                  <a:schemeClr val="bg1"/>
                </a:solidFill>
              </a:defRPr>
            </a:lvl2pPr>
            <a:lvl3pPr>
              <a:buClr>
                <a:schemeClr val="bg2"/>
              </a:buClr>
              <a:defRPr sz="1800">
                <a:solidFill>
                  <a:schemeClr val="bg1"/>
                </a:solidFill>
              </a:defRPr>
            </a:lvl3pPr>
            <a:lvl4pPr>
              <a:buClr>
                <a:schemeClr val="bg2"/>
              </a:buClr>
              <a:defRPr sz="1600">
                <a:solidFill>
                  <a:schemeClr val="bg1"/>
                </a:solidFill>
              </a:defRPr>
            </a:lvl4pPr>
            <a:lvl5pPr>
              <a:buClr>
                <a:schemeClr val="bg2"/>
              </a:buClr>
              <a:defRPr sz="16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Picture Placeholder 13"/>
          <p:cNvSpPr>
            <a:spLocks noGrp="1"/>
          </p:cNvSpPr>
          <p:nvPr>
            <p:ph type="pic" sz="quarter" idx="10"/>
          </p:nvPr>
        </p:nvSpPr>
        <p:spPr>
          <a:xfrm>
            <a:off x="6194425" y="1"/>
            <a:ext cx="5997575" cy="2068824"/>
          </a:xfrm>
          <a:solidFill>
            <a:schemeClr val="bg1">
              <a:lumMod val="95000"/>
            </a:schemeClr>
          </a:solidFill>
        </p:spPr>
        <p:txBody>
          <a:bodyPr/>
          <a:lstStyle/>
          <a:p>
            <a:r>
              <a:rPr lang="en-US"/>
              <a:t>Click icon to add picture</a:t>
            </a:r>
          </a:p>
        </p:txBody>
      </p:sp>
      <p:sp>
        <p:nvSpPr>
          <p:cNvPr id="16" name="Text Placeholder 2"/>
          <p:cNvSpPr>
            <a:spLocks noGrp="1"/>
          </p:cNvSpPr>
          <p:nvPr>
            <p:ph type="body" idx="12"/>
          </p:nvPr>
        </p:nvSpPr>
        <p:spPr>
          <a:xfrm>
            <a:off x="6620557" y="2293651"/>
            <a:ext cx="5157787" cy="823912"/>
          </a:xfrm>
          <a:noFill/>
        </p:spPr>
        <p:txBody>
          <a:bodyPr anchor="ctr" anchorCtr="0">
            <a:normAutofit/>
          </a:bodyPr>
          <a:lstStyle>
            <a:lvl1pPr marL="0" indent="0" algn="ctr">
              <a:buNone/>
              <a:defRPr sz="32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7" name="Content Placeholder 3"/>
          <p:cNvSpPr>
            <a:spLocks noGrp="1"/>
          </p:cNvSpPr>
          <p:nvPr>
            <p:ph sz="half" idx="13"/>
          </p:nvPr>
        </p:nvSpPr>
        <p:spPr>
          <a:xfrm>
            <a:off x="6639266" y="3342390"/>
            <a:ext cx="5139078" cy="2847273"/>
          </a:xfrm>
        </p:spPr>
        <p:txBody>
          <a:bodyPr>
            <a:normAutofit/>
          </a:bodyPr>
          <a:lstStyle>
            <a:lvl1pPr>
              <a:buClr>
                <a:schemeClr val="tx2"/>
              </a:buClr>
              <a:defRPr sz="2400">
                <a:solidFill>
                  <a:schemeClr val="bg1"/>
                </a:solidFill>
              </a:defRPr>
            </a:lvl1pPr>
            <a:lvl2pPr>
              <a:buClr>
                <a:schemeClr val="tx2"/>
              </a:buClr>
              <a:defRPr sz="2000">
                <a:solidFill>
                  <a:schemeClr val="bg1"/>
                </a:solidFill>
              </a:defRPr>
            </a:lvl2pPr>
            <a:lvl3pPr>
              <a:buClr>
                <a:schemeClr val="tx2"/>
              </a:buClr>
              <a:defRPr sz="1800">
                <a:solidFill>
                  <a:schemeClr val="bg1"/>
                </a:solidFill>
              </a:defRPr>
            </a:lvl3pPr>
            <a:lvl4pPr>
              <a:buClr>
                <a:schemeClr val="tx2"/>
              </a:buClr>
              <a:defRPr sz="1600">
                <a:solidFill>
                  <a:schemeClr val="bg1"/>
                </a:solidFill>
              </a:defRPr>
            </a:lvl4pPr>
            <a:lvl5pPr>
              <a:buClr>
                <a:schemeClr val="tx2"/>
              </a:buClr>
              <a:defRPr sz="16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9" name="Straight Connector 8"/>
          <p:cNvCxnSpPr/>
          <p:nvPr userDrawn="1"/>
        </p:nvCxnSpPr>
        <p:spPr>
          <a:xfrm>
            <a:off x="0" y="2068825"/>
            <a:ext cx="121920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0323748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endParaRPr lang="en-US"/>
          </a:p>
        </p:txBody>
      </p:sp>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33288009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solidFill>
          <a:schemeClr val="bg1"/>
        </a:solidFill>
        <a:effectLst/>
      </p:bgPr>
    </p:bg>
    <p:spTree>
      <p:nvGrpSpPr>
        <p:cNvPr id="1" name=""/>
        <p:cNvGrpSpPr/>
        <p:nvPr/>
      </p:nvGrpSpPr>
      <p:grpSpPr>
        <a:xfrm>
          <a:off x="0" y="0"/>
          <a:ext cx="0" cy="0"/>
          <a:chOff x="0" y="0"/>
          <a:chExt cx="0" cy="0"/>
        </a:xfrm>
      </p:grpSpPr>
      <p:grpSp>
        <p:nvGrpSpPr>
          <p:cNvPr id="23" name="Group 22"/>
          <p:cNvGrpSpPr/>
          <p:nvPr userDrawn="1"/>
        </p:nvGrpSpPr>
        <p:grpSpPr>
          <a:xfrm>
            <a:off x="5461635" y="460609"/>
            <a:ext cx="6408420" cy="5943600"/>
            <a:chOff x="5461635" y="466725"/>
            <a:chExt cx="6408420" cy="5943600"/>
          </a:xfrm>
        </p:grpSpPr>
        <p:sp>
          <p:nvSpPr>
            <p:cNvPr id="24" name="Rectangle 23"/>
            <p:cNvSpPr/>
            <p:nvPr userDrawn="1"/>
          </p:nvSpPr>
          <p:spPr>
            <a:xfrm>
              <a:off x="8665845" y="3438525"/>
              <a:ext cx="3204210" cy="2971800"/>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wrap="square" rtlCol="0" anchor="ctr">
              <a:normAutofit/>
            </a:bodyPr>
            <a:lstStyle/>
            <a:p>
              <a:pPr algn="ctr"/>
              <a:endParaRPr lang="en-US" dirty="0"/>
            </a:p>
          </p:txBody>
        </p:sp>
        <p:sp>
          <p:nvSpPr>
            <p:cNvPr id="25" name="Rectangle 24"/>
            <p:cNvSpPr/>
            <p:nvPr userDrawn="1"/>
          </p:nvSpPr>
          <p:spPr>
            <a:xfrm>
              <a:off x="5461635" y="466725"/>
              <a:ext cx="3204210" cy="29718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a:bodyPr>
            <a:lstStyle/>
            <a:p>
              <a:pPr algn="ctr"/>
              <a:endParaRPr lang="en-US" dirty="0"/>
            </a:p>
          </p:txBody>
        </p:sp>
        <p:sp>
          <p:nvSpPr>
            <p:cNvPr id="26" name="Rectangle 25"/>
            <p:cNvSpPr/>
            <p:nvPr userDrawn="1"/>
          </p:nvSpPr>
          <p:spPr>
            <a:xfrm>
              <a:off x="8665845" y="466725"/>
              <a:ext cx="3204210" cy="2971800"/>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wrap="square" rtlCol="0" anchor="ctr">
              <a:normAutofit/>
            </a:bodyPr>
            <a:lstStyle/>
            <a:p>
              <a:pPr algn="ctr"/>
              <a:endParaRPr lang="en-US" dirty="0"/>
            </a:p>
          </p:txBody>
        </p:sp>
        <p:sp>
          <p:nvSpPr>
            <p:cNvPr id="27" name="Rectangle 26"/>
            <p:cNvSpPr/>
            <p:nvPr userDrawn="1"/>
          </p:nvSpPr>
          <p:spPr>
            <a:xfrm>
              <a:off x="5461635" y="3438525"/>
              <a:ext cx="3204210" cy="2971800"/>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wrap="square" rtlCol="0" anchor="ctr">
              <a:normAutofit/>
            </a:bodyPr>
            <a:lstStyle/>
            <a:p>
              <a:pPr algn="ctr"/>
              <a:endParaRPr lang="en-US" dirty="0"/>
            </a:p>
          </p:txBody>
        </p:sp>
      </p:grpSp>
      <p:sp>
        <p:nvSpPr>
          <p:cNvPr id="28" name="Rectangle 27"/>
          <p:cNvSpPr/>
          <p:nvPr userDrawn="1"/>
        </p:nvSpPr>
        <p:spPr>
          <a:xfrm>
            <a:off x="432435" y="466725"/>
            <a:ext cx="5029200" cy="5943600"/>
          </a:xfrm>
          <a:prstGeom prst="rect">
            <a:avLst/>
          </a:prstGeom>
          <a:solidFill>
            <a:schemeClr val="tx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a:bodyPr>
          <a:lstStyle/>
          <a:p>
            <a:pPr algn="ctr"/>
            <a:endParaRPr lang="en-US"/>
          </a:p>
        </p:txBody>
      </p:sp>
      <p:sp>
        <p:nvSpPr>
          <p:cNvPr id="32" name="Content Placeholder 8"/>
          <p:cNvSpPr>
            <a:spLocks noGrp="1"/>
          </p:cNvSpPr>
          <p:nvPr>
            <p:ph sz="quarter" idx="11"/>
          </p:nvPr>
        </p:nvSpPr>
        <p:spPr>
          <a:xfrm>
            <a:off x="690563" y="2306941"/>
            <a:ext cx="4495800" cy="2601944"/>
          </a:xfrm>
        </p:spPr>
        <p:txBody>
          <a:bodyPr wrap="square">
            <a:normAutofit/>
          </a:bodyPr>
          <a:lstStyle>
            <a:lvl1pPr marL="0" indent="0" algn="l">
              <a:buNone/>
              <a:defRPr sz="2400">
                <a:solidFill>
                  <a:schemeClr val="tx1"/>
                </a:solidFill>
              </a:defRPr>
            </a:lvl1pPr>
            <a:lvl2pPr marL="457200" indent="0" algn="l">
              <a:buNone/>
              <a:defRPr>
                <a:solidFill>
                  <a:schemeClr val="bg1"/>
                </a:solidFill>
              </a:defRPr>
            </a:lvl2pPr>
            <a:lvl3pPr marL="914400" indent="0" algn="l">
              <a:buNone/>
              <a:defRPr>
                <a:solidFill>
                  <a:schemeClr val="bg1"/>
                </a:solidFill>
              </a:defRPr>
            </a:lvl3pPr>
            <a:lvl4pPr marL="1371600" indent="0" algn="l">
              <a:buNone/>
              <a:defRPr>
                <a:solidFill>
                  <a:schemeClr val="bg1"/>
                </a:solidFill>
              </a:defRPr>
            </a:lvl4pPr>
            <a:lvl5pPr marL="1828800" indent="0" algn="l">
              <a:buNone/>
              <a:defRPr>
                <a:solidFill>
                  <a:schemeClr val="bg1"/>
                </a:solidFill>
              </a:defRPr>
            </a:lvl5pPr>
          </a:lstStyle>
          <a:p>
            <a:pPr lvl="0"/>
            <a:r>
              <a:rPr lang="en-US"/>
              <a:t>Click to edit Master text styles</a:t>
            </a:r>
          </a:p>
        </p:txBody>
      </p:sp>
      <p:pic>
        <p:nvPicPr>
          <p:cNvPr id="33" name="Picture 3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90563" y="5749171"/>
            <a:ext cx="1057275" cy="537448"/>
          </a:xfrm>
          <a:prstGeom prst="rect">
            <a:avLst/>
          </a:prstGeom>
        </p:spPr>
      </p:pic>
      <p:sp>
        <p:nvSpPr>
          <p:cNvPr id="34" name="Text Placeholder 11"/>
          <p:cNvSpPr>
            <a:spLocks noGrp="1"/>
          </p:cNvSpPr>
          <p:nvPr>
            <p:ph type="body" sz="quarter" idx="12"/>
          </p:nvPr>
        </p:nvSpPr>
        <p:spPr>
          <a:xfrm>
            <a:off x="5788142" y="1876565"/>
            <a:ext cx="2551196" cy="1126517"/>
          </a:xfrm>
        </p:spPr>
        <p:txBody>
          <a:bodyPr>
            <a:normAutofit/>
          </a:bodyPr>
          <a:lstStyle>
            <a:lvl1pPr marL="0" indent="0" algn="ctr">
              <a:buNone/>
              <a:defRPr sz="2000" b="0">
                <a:solidFill>
                  <a:schemeClr val="bg1"/>
                </a:solidFill>
              </a:defRPr>
            </a:lvl1pPr>
          </a:lstStyle>
          <a:p>
            <a:pPr lvl="0"/>
            <a:r>
              <a:rPr lang="en-US"/>
              <a:t>Click to edit Master text styles</a:t>
            </a:r>
          </a:p>
        </p:txBody>
      </p:sp>
      <p:sp>
        <p:nvSpPr>
          <p:cNvPr id="35" name="Picture Placeholder 4"/>
          <p:cNvSpPr>
            <a:spLocks noGrp="1"/>
          </p:cNvSpPr>
          <p:nvPr>
            <p:ph type="pic" sz="quarter" idx="19"/>
          </p:nvPr>
        </p:nvSpPr>
        <p:spPr>
          <a:xfrm>
            <a:off x="6593205" y="701862"/>
            <a:ext cx="933450" cy="933450"/>
          </a:xfrm>
        </p:spPr>
        <p:txBody>
          <a:bodyPr>
            <a:normAutofit/>
          </a:bodyPr>
          <a:lstStyle>
            <a:lvl1pPr marL="0" indent="0" algn="ctr">
              <a:buNone/>
              <a:defRPr sz="1000">
                <a:solidFill>
                  <a:schemeClr val="bg1"/>
                </a:solidFill>
              </a:defRPr>
            </a:lvl1pPr>
          </a:lstStyle>
          <a:p>
            <a:r>
              <a:rPr lang="en-US"/>
              <a:t>Click icon to add picture</a:t>
            </a:r>
            <a:endParaRPr lang="en-US" dirty="0"/>
          </a:p>
        </p:txBody>
      </p:sp>
      <p:sp>
        <p:nvSpPr>
          <p:cNvPr id="36" name="Text Placeholder 11"/>
          <p:cNvSpPr>
            <a:spLocks noGrp="1"/>
          </p:cNvSpPr>
          <p:nvPr>
            <p:ph type="body" sz="quarter" idx="20"/>
          </p:nvPr>
        </p:nvSpPr>
        <p:spPr>
          <a:xfrm>
            <a:off x="9017343" y="1876565"/>
            <a:ext cx="2551196" cy="1126517"/>
          </a:xfrm>
        </p:spPr>
        <p:txBody>
          <a:bodyPr>
            <a:normAutofit/>
          </a:bodyPr>
          <a:lstStyle>
            <a:lvl1pPr marL="0" indent="0" algn="ctr">
              <a:buNone/>
              <a:defRPr sz="2000" b="0">
                <a:solidFill>
                  <a:schemeClr val="bg1"/>
                </a:solidFill>
              </a:defRPr>
            </a:lvl1pPr>
          </a:lstStyle>
          <a:p>
            <a:pPr lvl="0"/>
            <a:r>
              <a:rPr lang="en-US"/>
              <a:t>Click to edit Master text styles</a:t>
            </a:r>
          </a:p>
        </p:txBody>
      </p:sp>
      <p:sp>
        <p:nvSpPr>
          <p:cNvPr id="37" name="Picture Placeholder 4"/>
          <p:cNvSpPr>
            <a:spLocks noGrp="1"/>
          </p:cNvSpPr>
          <p:nvPr>
            <p:ph type="pic" sz="quarter" idx="21"/>
          </p:nvPr>
        </p:nvSpPr>
        <p:spPr>
          <a:xfrm>
            <a:off x="9822406" y="701862"/>
            <a:ext cx="933450" cy="933450"/>
          </a:xfrm>
        </p:spPr>
        <p:txBody>
          <a:bodyPr>
            <a:normAutofit/>
          </a:bodyPr>
          <a:lstStyle>
            <a:lvl1pPr marL="0" indent="0" algn="ctr">
              <a:buNone/>
              <a:defRPr sz="1000">
                <a:solidFill>
                  <a:schemeClr val="bg1"/>
                </a:solidFill>
              </a:defRPr>
            </a:lvl1pPr>
          </a:lstStyle>
          <a:p>
            <a:r>
              <a:rPr lang="en-US"/>
              <a:t>Click icon to add picture</a:t>
            </a:r>
            <a:endParaRPr lang="en-US" dirty="0"/>
          </a:p>
        </p:txBody>
      </p:sp>
      <p:sp>
        <p:nvSpPr>
          <p:cNvPr id="38" name="Text Placeholder 11"/>
          <p:cNvSpPr>
            <a:spLocks noGrp="1"/>
          </p:cNvSpPr>
          <p:nvPr>
            <p:ph type="body" sz="quarter" idx="22"/>
          </p:nvPr>
        </p:nvSpPr>
        <p:spPr>
          <a:xfrm>
            <a:off x="5788142" y="4909425"/>
            <a:ext cx="2551196" cy="1126517"/>
          </a:xfrm>
        </p:spPr>
        <p:txBody>
          <a:bodyPr>
            <a:normAutofit/>
          </a:bodyPr>
          <a:lstStyle>
            <a:lvl1pPr marL="0" indent="0" algn="ctr">
              <a:buNone/>
              <a:defRPr sz="2000" b="0">
                <a:solidFill>
                  <a:schemeClr val="bg1"/>
                </a:solidFill>
              </a:defRPr>
            </a:lvl1pPr>
          </a:lstStyle>
          <a:p>
            <a:pPr lvl="0"/>
            <a:r>
              <a:rPr lang="en-US"/>
              <a:t>Click to edit Master text styles</a:t>
            </a:r>
          </a:p>
        </p:txBody>
      </p:sp>
      <p:sp>
        <p:nvSpPr>
          <p:cNvPr id="39" name="Picture Placeholder 4"/>
          <p:cNvSpPr>
            <a:spLocks noGrp="1"/>
          </p:cNvSpPr>
          <p:nvPr>
            <p:ph type="pic" sz="quarter" idx="23"/>
          </p:nvPr>
        </p:nvSpPr>
        <p:spPr>
          <a:xfrm>
            <a:off x="6593205" y="3734722"/>
            <a:ext cx="933450" cy="933450"/>
          </a:xfrm>
        </p:spPr>
        <p:txBody>
          <a:bodyPr>
            <a:normAutofit/>
          </a:bodyPr>
          <a:lstStyle>
            <a:lvl1pPr marL="0" indent="0" algn="ctr">
              <a:buNone/>
              <a:defRPr sz="1000">
                <a:solidFill>
                  <a:schemeClr val="bg1"/>
                </a:solidFill>
              </a:defRPr>
            </a:lvl1pPr>
          </a:lstStyle>
          <a:p>
            <a:r>
              <a:rPr lang="en-US"/>
              <a:t>Click icon to add picture</a:t>
            </a:r>
            <a:endParaRPr lang="en-US" dirty="0"/>
          </a:p>
        </p:txBody>
      </p:sp>
      <p:sp>
        <p:nvSpPr>
          <p:cNvPr id="40" name="Text Placeholder 11"/>
          <p:cNvSpPr>
            <a:spLocks noGrp="1"/>
          </p:cNvSpPr>
          <p:nvPr>
            <p:ph type="body" sz="quarter" idx="24"/>
          </p:nvPr>
        </p:nvSpPr>
        <p:spPr>
          <a:xfrm>
            <a:off x="9017343" y="4909425"/>
            <a:ext cx="2551196" cy="1126517"/>
          </a:xfrm>
        </p:spPr>
        <p:txBody>
          <a:bodyPr>
            <a:normAutofit/>
          </a:bodyPr>
          <a:lstStyle>
            <a:lvl1pPr marL="0" indent="0" algn="ctr">
              <a:buNone/>
              <a:defRPr sz="2000" b="0">
                <a:solidFill>
                  <a:schemeClr val="bg1"/>
                </a:solidFill>
              </a:defRPr>
            </a:lvl1pPr>
          </a:lstStyle>
          <a:p>
            <a:pPr lvl="0"/>
            <a:r>
              <a:rPr lang="en-US"/>
              <a:t>Click to edit Master text styles</a:t>
            </a:r>
          </a:p>
        </p:txBody>
      </p:sp>
      <p:sp>
        <p:nvSpPr>
          <p:cNvPr id="41" name="Picture Placeholder 4"/>
          <p:cNvSpPr>
            <a:spLocks noGrp="1"/>
          </p:cNvSpPr>
          <p:nvPr>
            <p:ph type="pic" sz="quarter" idx="25"/>
          </p:nvPr>
        </p:nvSpPr>
        <p:spPr>
          <a:xfrm>
            <a:off x="9822406" y="3734722"/>
            <a:ext cx="933450" cy="933450"/>
          </a:xfrm>
        </p:spPr>
        <p:txBody>
          <a:bodyPr>
            <a:normAutofit/>
          </a:bodyPr>
          <a:lstStyle>
            <a:lvl1pPr marL="0" indent="0" algn="ctr">
              <a:buNone/>
              <a:defRPr sz="1000">
                <a:solidFill>
                  <a:schemeClr val="bg1"/>
                </a:solidFill>
              </a:defRPr>
            </a:lvl1pPr>
          </a:lstStyle>
          <a:p>
            <a:r>
              <a:rPr lang="en-US"/>
              <a:t>Click icon to add picture</a:t>
            </a:r>
            <a:endParaRPr lang="en-US" dirty="0"/>
          </a:p>
        </p:txBody>
      </p:sp>
      <p:sp>
        <p:nvSpPr>
          <p:cNvPr id="2" name="Title 1"/>
          <p:cNvSpPr>
            <a:spLocks noGrp="1"/>
          </p:cNvSpPr>
          <p:nvPr>
            <p:ph type="title"/>
          </p:nvPr>
        </p:nvSpPr>
        <p:spPr>
          <a:xfrm>
            <a:off x="699135" y="701862"/>
            <a:ext cx="4495800" cy="942907"/>
          </a:xfrm>
        </p:spPr>
        <p:txBody>
          <a:bodyPr>
            <a:normAutofit/>
          </a:bodyPr>
          <a:lstStyle>
            <a:lvl1pPr>
              <a:defRPr sz="3200"/>
            </a:lvl1pPr>
          </a:lstStyle>
          <a:p>
            <a:r>
              <a:rPr lang="en-US"/>
              <a:t>Click to edit Master title style</a:t>
            </a:r>
            <a:endParaRPr lang="en-US" dirty="0"/>
          </a:p>
        </p:txBody>
      </p:sp>
    </p:spTree>
    <p:extLst>
      <p:ext uri="{BB962C8B-B14F-4D97-AF65-F5344CB8AC3E}">
        <p14:creationId xmlns:p14="http://schemas.microsoft.com/office/powerpoint/2010/main" val="324911287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blank" preserve="1">
  <p:cSld name="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0740406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Content with Caption">
    <p:bg>
      <p:bgPr>
        <a:solidFill>
          <a:schemeClr val="bg1"/>
        </a:solidFill>
        <a:effectLst/>
      </p:bgPr>
    </p:bg>
    <p:spTree>
      <p:nvGrpSpPr>
        <p:cNvPr id="1" name=""/>
        <p:cNvGrpSpPr/>
        <p:nvPr/>
      </p:nvGrpSpPr>
      <p:grpSpPr>
        <a:xfrm>
          <a:off x="0" y="0"/>
          <a:ext cx="0" cy="0"/>
          <a:chOff x="0" y="0"/>
          <a:chExt cx="0" cy="0"/>
        </a:xfrm>
      </p:grpSpPr>
      <p:pic>
        <p:nvPicPr>
          <p:cNvPr id="27" name="Picture 26"/>
          <p:cNvPicPr>
            <a:picLocks noChangeAspect="1"/>
          </p:cNvPicPr>
          <p:nvPr userDrawn="1"/>
        </p:nvPicPr>
        <p:blipFill rotWithShape="1">
          <a:blip r:embed="rId2" cstate="screen">
            <a:duotone>
              <a:schemeClr val="accent1">
                <a:shade val="45000"/>
                <a:satMod val="135000"/>
              </a:schemeClr>
              <a:prstClr val="white"/>
            </a:duotone>
            <a:extLst>
              <a:ext uri="{BEBA8EAE-BF5A-486C-A8C5-ECC9F3942E4B}">
                <a14:imgProps xmlns:a14="http://schemas.microsoft.com/office/drawing/2010/main">
                  <a14:imgLayer r:embed="rId3">
                    <a14:imgEffect>
                      <a14:colorTemperature colorTemp="5300"/>
                    </a14:imgEffect>
                  </a14:imgLayer>
                </a14:imgProps>
              </a:ext>
              <a:ext uri="{28A0092B-C50C-407E-A947-70E740481C1C}">
                <a14:useLocalDpi xmlns:a14="http://schemas.microsoft.com/office/drawing/2010/main"/>
              </a:ext>
            </a:extLst>
          </a:blip>
          <a:srcRect l="14259" t="13377" r="39810" b="1389"/>
          <a:stretch/>
        </p:blipFill>
        <p:spPr>
          <a:xfrm>
            <a:off x="1106905" y="0"/>
            <a:ext cx="5543559" cy="6858000"/>
          </a:xfrm>
          <a:custGeom>
            <a:avLst/>
            <a:gdLst>
              <a:gd name="connsiteX0" fmla="*/ 0 w 5543559"/>
              <a:gd name="connsiteY0" fmla="*/ 0 h 6858000"/>
              <a:gd name="connsiteX1" fmla="*/ 4529791 w 5543559"/>
              <a:gd name="connsiteY1" fmla="*/ 0 h 6858000"/>
              <a:gd name="connsiteX2" fmla="*/ 4629711 w 5543559"/>
              <a:gd name="connsiteY2" fmla="*/ 155862 h 6858000"/>
              <a:gd name="connsiteX3" fmla="*/ 5543559 w 5543559"/>
              <a:gd name="connsiteY3" fmla="*/ 3429001 h 6858000"/>
              <a:gd name="connsiteX4" fmla="*/ 4629711 w 5543559"/>
              <a:gd name="connsiteY4" fmla="*/ 6702141 h 6858000"/>
              <a:gd name="connsiteX5" fmla="*/ 4529792 w 5543559"/>
              <a:gd name="connsiteY5" fmla="*/ 6858000 h 6858000"/>
              <a:gd name="connsiteX6" fmla="*/ 0 w 5543559"/>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43559" h="6858000">
                <a:moveTo>
                  <a:pt x="0" y="0"/>
                </a:moveTo>
                <a:lnTo>
                  <a:pt x="4529791" y="0"/>
                </a:lnTo>
                <a:lnTo>
                  <a:pt x="4629711" y="155862"/>
                </a:lnTo>
                <a:cubicBezTo>
                  <a:pt x="5209616" y="1110257"/>
                  <a:pt x="5543559" y="2230631"/>
                  <a:pt x="5543559" y="3429001"/>
                </a:cubicBezTo>
                <a:cubicBezTo>
                  <a:pt x="5543559" y="4627371"/>
                  <a:pt x="5209616" y="5747745"/>
                  <a:pt x="4629711" y="6702141"/>
                </a:cubicBezTo>
                <a:lnTo>
                  <a:pt x="4529792" y="6858000"/>
                </a:lnTo>
                <a:lnTo>
                  <a:pt x="0" y="6858000"/>
                </a:lnTo>
                <a:close/>
              </a:path>
            </a:pathLst>
          </a:custGeom>
        </p:spPr>
      </p:pic>
      <p:sp>
        <p:nvSpPr>
          <p:cNvPr id="21" name="Freeform 20"/>
          <p:cNvSpPr/>
          <p:nvPr userDrawn="1"/>
        </p:nvSpPr>
        <p:spPr>
          <a:xfrm>
            <a:off x="0" y="0"/>
            <a:ext cx="4154905" cy="6858000"/>
          </a:xfrm>
          <a:custGeom>
            <a:avLst/>
            <a:gdLst>
              <a:gd name="connsiteX0" fmla="*/ 0 w 5991022"/>
              <a:gd name="connsiteY0" fmla="*/ 0 h 6858000"/>
              <a:gd name="connsiteX1" fmla="*/ 4168583 w 5991022"/>
              <a:gd name="connsiteY1" fmla="*/ 0 h 6858000"/>
              <a:gd name="connsiteX2" fmla="*/ 4247919 w 5991022"/>
              <a:gd name="connsiteY2" fmla="*/ 56418 h 6858000"/>
              <a:gd name="connsiteX3" fmla="*/ 5991022 w 5991022"/>
              <a:gd name="connsiteY3" fmla="*/ 3533802 h 6858000"/>
              <a:gd name="connsiteX4" fmla="*/ 4569308 w 5991022"/>
              <a:gd name="connsiteY4" fmla="*/ 6745969 h 6858000"/>
              <a:gd name="connsiteX5" fmla="*/ 4439975 w 5991022"/>
              <a:gd name="connsiteY5" fmla="*/ 6858000 h 6858000"/>
              <a:gd name="connsiteX6" fmla="*/ 0 w 599102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91022" h="6858000">
                <a:moveTo>
                  <a:pt x="0" y="0"/>
                </a:moveTo>
                <a:lnTo>
                  <a:pt x="4168583" y="0"/>
                </a:lnTo>
                <a:lnTo>
                  <a:pt x="4247919" y="56418"/>
                </a:lnTo>
                <a:cubicBezTo>
                  <a:pt x="5306090" y="847776"/>
                  <a:pt x="5991022" y="2110802"/>
                  <a:pt x="5991022" y="3533802"/>
                </a:cubicBezTo>
                <a:cubicBezTo>
                  <a:pt x="5991022" y="4807013"/>
                  <a:pt x="5442697" y="5952156"/>
                  <a:pt x="4569308" y="6745969"/>
                </a:cubicBezTo>
                <a:lnTo>
                  <a:pt x="4439975" y="6858000"/>
                </a:lnTo>
                <a:lnTo>
                  <a:pt x="0" y="6858000"/>
                </a:lnTo>
                <a:close/>
              </a:path>
            </a:pathLst>
          </a:cu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6930188" y="2465614"/>
            <a:ext cx="4746041" cy="3585121"/>
          </a:xfrm>
        </p:spPr>
        <p:txBody>
          <a:bodyPr anchor="t" anchorCtr="0"/>
          <a:lstStyle>
            <a:lvl1pPr>
              <a:buClr>
                <a:srgbClr val="F47933"/>
              </a:buClr>
              <a:defRPr sz="3200"/>
            </a:lvl1pPr>
            <a:lvl2pPr>
              <a:buClr>
                <a:srgbClr val="F47933"/>
              </a:buClr>
              <a:defRPr sz="2800"/>
            </a:lvl2pPr>
            <a:lvl3pPr>
              <a:buClr>
                <a:srgbClr val="F47933"/>
              </a:buClr>
              <a:defRPr sz="2400"/>
            </a:lvl3pPr>
            <a:lvl4pPr>
              <a:buClr>
                <a:srgbClr val="F47933"/>
              </a:buClr>
              <a:defRPr sz="2000"/>
            </a:lvl4pPr>
            <a:lvl5pPr>
              <a:buClr>
                <a:srgbClr val="F47933"/>
              </a:buCl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930187" y="1061358"/>
            <a:ext cx="4746041" cy="1177110"/>
          </a:xfrm>
        </p:spPr>
        <p:txBody>
          <a:bodyPr anchor="b" anchorCtr="0">
            <a:normAutofit/>
          </a:bodyPr>
          <a:lstStyle>
            <a:lvl1pPr marL="0" indent="0" algn="l">
              <a:buNone/>
              <a:defRPr sz="3200" b="1">
                <a:solidFill>
                  <a:schemeClr val="accent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2" name="Title 1"/>
          <p:cNvSpPr>
            <a:spLocks noGrp="1"/>
          </p:cNvSpPr>
          <p:nvPr>
            <p:ph type="title"/>
          </p:nvPr>
        </p:nvSpPr>
        <p:spPr>
          <a:xfrm>
            <a:off x="473242" y="2432118"/>
            <a:ext cx="3208419" cy="1993764"/>
          </a:xfrm>
        </p:spPr>
        <p:txBody>
          <a:bodyPr anchor="ctr" anchorCtr="0">
            <a:noAutofit/>
          </a:bodyPr>
          <a:lstStyle>
            <a:lvl1pPr algn="ctr">
              <a:defRPr sz="4000" b="1">
                <a:solidFill>
                  <a:schemeClr val="accent1"/>
                </a:solidFill>
              </a:defRPr>
            </a:lvl1pPr>
          </a:lstStyle>
          <a:p>
            <a:r>
              <a:rPr lang="en-US"/>
              <a:t>Click to edit Master title style</a:t>
            </a:r>
            <a:endParaRPr lang="en-US" dirty="0"/>
          </a:p>
        </p:txBody>
      </p:sp>
    </p:spTree>
    <p:extLst>
      <p:ext uri="{BB962C8B-B14F-4D97-AF65-F5344CB8AC3E}">
        <p14:creationId xmlns:p14="http://schemas.microsoft.com/office/powerpoint/2010/main" val="268873210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Footer Placeholder 2"/>
          <p:cNvSpPr>
            <a:spLocks noGrp="1"/>
          </p:cNvSpPr>
          <p:nvPr>
            <p:ph type="ftr" sz="quarter" idx="10"/>
          </p:nvPr>
        </p:nvSpPr>
        <p:spPr/>
        <p:txBody>
          <a:bodyPr/>
          <a:lstStyle/>
          <a:p>
            <a:endParaRPr lang="en-US" dirty="0"/>
          </a:p>
        </p:txBody>
      </p:sp>
    </p:spTree>
    <p:extLst>
      <p:ext uri="{BB962C8B-B14F-4D97-AF65-F5344CB8AC3E}">
        <p14:creationId xmlns:p14="http://schemas.microsoft.com/office/powerpoint/2010/main" val="182629528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Content with Caption_3 Photos">
    <p:bg>
      <p:bgPr>
        <a:solidFill>
          <a:schemeClr val="bg1"/>
        </a:solidFill>
        <a:effectLst/>
      </p:bgPr>
    </p:bg>
    <p:spTree>
      <p:nvGrpSpPr>
        <p:cNvPr id="1" name=""/>
        <p:cNvGrpSpPr/>
        <p:nvPr/>
      </p:nvGrpSpPr>
      <p:grpSpPr>
        <a:xfrm>
          <a:off x="0" y="0"/>
          <a:ext cx="0" cy="0"/>
          <a:chOff x="0" y="0"/>
          <a:chExt cx="0" cy="0"/>
        </a:xfrm>
      </p:grpSpPr>
      <p:sp>
        <p:nvSpPr>
          <p:cNvPr id="9" name="Freeform 8"/>
          <p:cNvSpPr/>
          <p:nvPr userDrawn="1"/>
        </p:nvSpPr>
        <p:spPr>
          <a:xfrm>
            <a:off x="-1" y="0"/>
            <a:ext cx="4943225" cy="6858000"/>
          </a:xfrm>
          <a:custGeom>
            <a:avLst/>
            <a:gdLst>
              <a:gd name="connsiteX0" fmla="*/ 0 w 5317958"/>
              <a:gd name="connsiteY0" fmla="*/ 0 h 6858000"/>
              <a:gd name="connsiteX1" fmla="*/ 3774779 w 5317958"/>
              <a:gd name="connsiteY1" fmla="*/ 0 h 6858000"/>
              <a:gd name="connsiteX2" fmla="*/ 3816127 w 5317958"/>
              <a:gd name="connsiteY2" fmla="*/ 35817 h 6858000"/>
              <a:gd name="connsiteX3" fmla="*/ 5311994 w 5317958"/>
              <a:gd name="connsiteY3" fmla="*/ 3193106 h 6858000"/>
              <a:gd name="connsiteX4" fmla="*/ 5317958 w 5317958"/>
              <a:gd name="connsiteY4" fmla="*/ 3428962 h 6858000"/>
              <a:gd name="connsiteX5" fmla="*/ 5317958 w 5317958"/>
              <a:gd name="connsiteY5" fmla="*/ 3429038 h 6858000"/>
              <a:gd name="connsiteX6" fmla="*/ 5311994 w 5317958"/>
              <a:gd name="connsiteY6" fmla="*/ 3664894 h 6858000"/>
              <a:gd name="connsiteX7" fmla="*/ 3816127 w 5317958"/>
              <a:gd name="connsiteY7" fmla="*/ 6822184 h 6858000"/>
              <a:gd name="connsiteX8" fmla="*/ 3774779 w 5317958"/>
              <a:gd name="connsiteY8" fmla="*/ 6858000 h 6858000"/>
              <a:gd name="connsiteX9" fmla="*/ 0 w 5317958"/>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17958" h="6858000">
                <a:moveTo>
                  <a:pt x="0" y="0"/>
                </a:moveTo>
                <a:lnTo>
                  <a:pt x="3774779" y="0"/>
                </a:lnTo>
                <a:lnTo>
                  <a:pt x="3816127" y="35817"/>
                </a:lnTo>
                <a:cubicBezTo>
                  <a:pt x="4684463" y="825037"/>
                  <a:pt x="5248627" y="1943009"/>
                  <a:pt x="5311994" y="3193106"/>
                </a:cubicBezTo>
                <a:lnTo>
                  <a:pt x="5317958" y="3428962"/>
                </a:lnTo>
                <a:lnTo>
                  <a:pt x="5317958" y="3429038"/>
                </a:lnTo>
                <a:lnTo>
                  <a:pt x="5311994" y="3664894"/>
                </a:lnTo>
                <a:cubicBezTo>
                  <a:pt x="5248627" y="4914992"/>
                  <a:pt x="4684463" y="6032963"/>
                  <a:pt x="3816127" y="6822184"/>
                </a:cubicBezTo>
                <a:lnTo>
                  <a:pt x="3774779" y="6858000"/>
                </a:lnTo>
                <a:lnTo>
                  <a:pt x="0" y="685800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Picture Placeholder 7"/>
          <p:cNvSpPr>
            <a:spLocks noGrp="1" noChangeAspect="1"/>
          </p:cNvSpPr>
          <p:nvPr>
            <p:ph type="pic" sz="quarter" idx="10"/>
          </p:nvPr>
        </p:nvSpPr>
        <p:spPr>
          <a:xfrm>
            <a:off x="3608958" y="717936"/>
            <a:ext cx="1553342" cy="1554480"/>
          </a:xfrm>
          <a:prstGeom prst="ellipse">
            <a:avLst/>
          </a:prstGeom>
          <a:solidFill>
            <a:schemeClr val="bg2"/>
          </a:solidFill>
        </p:spPr>
        <p:txBody>
          <a:bodyPr>
            <a:normAutofit/>
          </a:bodyPr>
          <a:lstStyle>
            <a:lvl1pPr>
              <a:defRPr sz="1000"/>
            </a:lvl1pPr>
          </a:lstStyle>
          <a:p>
            <a:r>
              <a:rPr lang="en-US"/>
              <a:t>Click icon to add picture</a:t>
            </a:r>
            <a:endParaRPr lang="en-US" dirty="0"/>
          </a:p>
        </p:txBody>
      </p:sp>
      <p:sp>
        <p:nvSpPr>
          <p:cNvPr id="13" name="Picture Placeholder 7"/>
          <p:cNvSpPr>
            <a:spLocks noGrp="1" noChangeAspect="1"/>
          </p:cNvSpPr>
          <p:nvPr>
            <p:ph type="pic" sz="quarter" idx="12"/>
          </p:nvPr>
        </p:nvSpPr>
        <p:spPr>
          <a:xfrm>
            <a:off x="3608958" y="4585584"/>
            <a:ext cx="1553342" cy="1554480"/>
          </a:xfrm>
          <a:prstGeom prst="ellipse">
            <a:avLst/>
          </a:prstGeom>
          <a:solidFill>
            <a:schemeClr val="bg2"/>
          </a:solidFill>
        </p:spPr>
        <p:txBody>
          <a:bodyPr>
            <a:normAutofit/>
          </a:bodyPr>
          <a:lstStyle>
            <a:lvl1pPr>
              <a:defRPr sz="1000"/>
            </a:lvl1pPr>
          </a:lstStyle>
          <a:p>
            <a:r>
              <a:rPr lang="en-US"/>
              <a:t>Click icon to add picture</a:t>
            </a:r>
            <a:endParaRPr lang="en-US" dirty="0"/>
          </a:p>
        </p:txBody>
      </p:sp>
      <p:sp>
        <p:nvSpPr>
          <p:cNvPr id="2" name="Title 1"/>
          <p:cNvSpPr>
            <a:spLocks noGrp="1"/>
          </p:cNvSpPr>
          <p:nvPr>
            <p:ph type="title"/>
          </p:nvPr>
        </p:nvSpPr>
        <p:spPr>
          <a:xfrm>
            <a:off x="328406" y="1877069"/>
            <a:ext cx="3061475" cy="3103862"/>
          </a:xfrm>
        </p:spPr>
        <p:txBody>
          <a:bodyPr anchor="ctr" anchorCtr="0">
            <a:normAutofit/>
          </a:bodyPr>
          <a:lstStyle>
            <a:lvl1pPr algn="ctr">
              <a:defRPr sz="4800" b="1">
                <a:solidFill>
                  <a:schemeClr val="bg1"/>
                </a:solidFill>
              </a:defRPr>
            </a:lvl1pPr>
          </a:lstStyle>
          <a:p>
            <a:r>
              <a:rPr lang="en-US"/>
              <a:t>Click to edit Master title style</a:t>
            </a:r>
            <a:endParaRPr lang="en-US" dirty="0"/>
          </a:p>
        </p:txBody>
      </p:sp>
      <p:sp>
        <p:nvSpPr>
          <p:cNvPr id="12" name="Picture Placeholder 7"/>
          <p:cNvSpPr>
            <a:spLocks noGrp="1" noChangeAspect="1"/>
          </p:cNvSpPr>
          <p:nvPr>
            <p:ph type="pic" sz="quarter" idx="11"/>
          </p:nvPr>
        </p:nvSpPr>
        <p:spPr>
          <a:xfrm>
            <a:off x="4092171" y="2651760"/>
            <a:ext cx="1553342" cy="1554480"/>
          </a:xfrm>
          <a:prstGeom prst="ellipse">
            <a:avLst/>
          </a:prstGeom>
          <a:solidFill>
            <a:schemeClr val="bg2"/>
          </a:solidFill>
        </p:spPr>
        <p:txBody>
          <a:bodyPr>
            <a:normAutofit/>
          </a:bodyPr>
          <a:lstStyle>
            <a:lvl1pPr>
              <a:defRPr sz="1000"/>
            </a:lvl1pPr>
          </a:lstStyle>
          <a:p>
            <a:r>
              <a:rPr lang="en-US"/>
              <a:t>Click icon to add picture</a:t>
            </a:r>
            <a:endParaRPr lang="en-US" dirty="0"/>
          </a:p>
        </p:txBody>
      </p:sp>
      <p:sp>
        <p:nvSpPr>
          <p:cNvPr id="14" name="Content Placeholder 2"/>
          <p:cNvSpPr>
            <a:spLocks noGrp="1"/>
          </p:cNvSpPr>
          <p:nvPr>
            <p:ph idx="1"/>
          </p:nvPr>
        </p:nvSpPr>
        <p:spPr>
          <a:xfrm>
            <a:off x="6447776" y="987425"/>
            <a:ext cx="4916910" cy="4873625"/>
          </a:xfrm>
        </p:spPr>
        <p:txBody>
          <a:bodyPr anchor="ctr" anchorCtr="0"/>
          <a:lstStyle>
            <a:lvl1pPr>
              <a:buClr>
                <a:srgbClr val="F47933"/>
              </a:buClr>
              <a:defRPr sz="3200"/>
            </a:lvl1pPr>
            <a:lvl2pPr>
              <a:buClr>
                <a:srgbClr val="F47933"/>
              </a:buClr>
              <a:defRPr sz="2800"/>
            </a:lvl2pPr>
            <a:lvl3pPr>
              <a:buClr>
                <a:srgbClr val="F47933"/>
              </a:buClr>
              <a:defRPr sz="2400"/>
            </a:lvl3pPr>
            <a:lvl4pPr>
              <a:buClr>
                <a:srgbClr val="F47933"/>
              </a:buClr>
              <a:defRPr sz="2000"/>
            </a:lvl4pPr>
            <a:lvl5pPr>
              <a:buClr>
                <a:srgbClr val="F47933"/>
              </a:buCl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6" name="Picture 1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18688" y="6140064"/>
            <a:ext cx="1023154" cy="520104"/>
          </a:xfrm>
          <a:prstGeom prst="rect">
            <a:avLst/>
          </a:prstGeom>
        </p:spPr>
      </p:pic>
    </p:spTree>
    <p:extLst>
      <p:ext uri="{BB962C8B-B14F-4D97-AF65-F5344CB8AC3E}">
        <p14:creationId xmlns:p14="http://schemas.microsoft.com/office/powerpoint/2010/main" val="235880553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Content with Caption_icons">
    <p:bg>
      <p:bgPr>
        <a:solidFill>
          <a:schemeClr val="bg1"/>
        </a:solidFill>
        <a:effectLst/>
      </p:bgPr>
    </p:bg>
    <p:spTree>
      <p:nvGrpSpPr>
        <p:cNvPr id="1" name=""/>
        <p:cNvGrpSpPr/>
        <p:nvPr/>
      </p:nvGrpSpPr>
      <p:grpSpPr>
        <a:xfrm>
          <a:off x="0" y="0"/>
          <a:ext cx="0" cy="0"/>
          <a:chOff x="0" y="0"/>
          <a:chExt cx="0" cy="0"/>
        </a:xfrm>
      </p:grpSpPr>
      <p:sp>
        <p:nvSpPr>
          <p:cNvPr id="19" name="Freeform 18"/>
          <p:cNvSpPr/>
          <p:nvPr userDrawn="1"/>
        </p:nvSpPr>
        <p:spPr>
          <a:xfrm>
            <a:off x="-1" y="0"/>
            <a:ext cx="4943225" cy="6858000"/>
          </a:xfrm>
          <a:custGeom>
            <a:avLst/>
            <a:gdLst>
              <a:gd name="connsiteX0" fmla="*/ 0 w 5317958"/>
              <a:gd name="connsiteY0" fmla="*/ 0 h 6858000"/>
              <a:gd name="connsiteX1" fmla="*/ 3774779 w 5317958"/>
              <a:gd name="connsiteY1" fmla="*/ 0 h 6858000"/>
              <a:gd name="connsiteX2" fmla="*/ 3816127 w 5317958"/>
              <a:gd name="connsiteY2" fmla="*/ 35817 h 6858000"/>
              <a:gd name="connsiteX3" fmla="*/ 5311994 w 5317958"/>
              <a:gd name="connsiteY3" fmla="*/ 3193106 h 6858000"/>
              <a:gd name="connsiteX4" fmla="*/ 5317958 w 5317958"/>
              <a:gd name="connsiteY4" fmla="*/ 3428962 h 6858000"/>
              <a:gd name="connsiteX5" fmla="*/ 5317958 w 5317958"/>
              <a:gd name="connsiteY5" fmla="*/ 3429038 h 6858000"/>
              <a:gd name="connsiteX6" fmla="*/ 5311994 w 5317958"/>
              <a:gd name="connsiteY6" fmla="*/ 3664894 h 6858000"/>
              <a:gd name="connsiteX7" fmla="*/ 3816127 w 5317958"/>
              <a:gd name="connsiteY7" fmla="*/ 6822184 h 6858000"/>
              <a:gd name="connsiteX8" fmla="*/ 3774779 w 5317958"/>
              <a:gd name="connsiteY8" fmla="*/ 6858000 h 6858000"/>
              <a:gd name="connsiteX9" fmla="*/ 0 w 5317958"/>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17958" h="6858000">
                <a:moveTo>
                  <a:pt x="0" y="0"/>
                </a:moveTo>
                <a:lnTo>
                  <a:pt x="3774779" y="0"/>
                </a:lnTo>
                <a:lnTo>
                  <a:pt x="3816127" y="35817"/>
                </a:lnTo>
                <a:cubicBezTo>
                  <a:pt x="4684463" y="825037"/>
                  <a:pt x="5248627" y="1943009"/>
                  <a:pt x="5311994" y="3193106"/>
                </a:cubicBezTo>
                <a:lnTo>
                  <a:pt x="5317958" y="3428962"/>
                </a:lnTo>
                <a:lnTo>
                  <a:pt x="5317958" y="3429038"/>
                </a:lnTo>
                <a:lnTo>
                  <a:pt x="5311994" y="3664894"/>
                </a:lnTo>
                <a:cubicBezTo>
                  <a:pt x="5248627" y="4914992"/>
                  <a:pt x="4684463" y="6032963"/>
                  <a:pt x="3816127" y="6822184"/>
                </a:cubicBezTo>
                <a:lnTo>
                  <a:pt x="3774779" y="6858000"/>
                </a:lnTo>
                <a:lnTo>
                  <a:pt x="0" y="685800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userDrawn="1"/>
        </p:nvSpPr>
        <p:spPr>
          <a:xfrm>
            <a:off x="3616366" y="4575720"/>
            <a:ext cx="1554480" cy="155448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userDrawn="1"/>
        </p:nvSpPr>
        <p:spPr>
          <a:xfrm>
            <a:off x="4091033" y="2646997"/>
            <a:ext cx="1554480" cy="155448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userDrawn="1"/>
        </p:nvSpPr>
        <p:spPr>
          <a:xfrm>
            <a:off x="3616366" y="717936"/>
            <a:ext cx="1554480" cy="155448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25504" y="1877069"/>
            <a:ext cx="3063240" cy="3103862"/>
          </a:xfrm>
        </p:spPr>
        <p:txBody>
          <a:bodyPr anchor="ctr" anchorCtr="0">
            <a:normAutofit/>
          </a:bodyPr>
          <a:lstStyle>
            <a:lvl1pPr algn="ctr">
              <a:defRPr sz="4800" b="1">
                <a:solidFill>
                  <a:schemeClr val="bg1"/>
                </a:solidFill>
              </a:defRPr>
            </a:lvl1pPr>
          </a:lstStyle>
          <a:p>
            <a:r>
              <a:rPr lang="en-US"/>
              <a:t>Click to edit Master title style</a:t>
            </a:r>
            <a:endParaRPr lang="en-US" dirty="0"/>
          </a:p>
        </p:txBody>
      </p:sp>
      <p:sp>
        <p:nvSpPr>
          <p:cNvPr id="14" name="Content Placeholder 2"/>
          <p:cNvSpPr>
            <a:spLocks noGrp="1"/>
          </p:cNvSpPr>
          <p:nvPr userDrawn="1">
            <p:ph idx="1"/>
          </p:nvPr>
        </p:nvSpPr>
        <p:spPr>
          <a:xfrm>
            <a:off x="6448276" y="992188"/>
            <a:ext cx="4916910" cy="4873625"/>
          </a:xfrm>
        </p:spPr>
        <p:txBody>
          <a:bodyPr anchor="ctr" anchorCtr="0"/>
          <a:lstStyle>
            <a:lvl1pPr>
              <a:buClr>
                <a:srgbClr val="F47933"/>
              </a:buClr>
              <a:defRPr sz="3200"/>
            </a:lvl1pPr>
            <a:lvl2pPr>
              <a:buClr>
                <a:srgbClr val="F47933"/>
              </a:buClr>
              <a:defRPr sz="2800"/>
            </a:lvl2pPr>
            <a:lvl3pPr>
              <a:buClr>
                <a:srgbClr val="F47933"/>
              </a:buClr>
              <a:defRPr sz="2400"/>
            </a:lvl3pPr>
            <a:lvl4pPr>
              <a:buClr>
                <a:srgbClr val="F47933"/>
              </a:buClr>
              <a:defRPr sz="2000"/>
            </a:lvl4pPr>
            <a:lvl5pPr>
              <a:buClr>
                <a:srgbClr val="F47933"/>
              </a:buCl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5" name="Picture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18688" y="6140064"/>
            <a:ext cx="1023154" cy="520104"/>
          </a:xfrm>
          <a:prstGeom prst="rect">
            <a:avLst/>
          </a:prstGeom>
        </p:spPr>
      </p:pic>
      <p:sp>
        <p:nvSpPr>
          <p:cNvPr id="6" name="Picture Placeholder 5"/>
          <p:cNvSpPr>
            <a:spLocks noGrp="1"/>
          </p:cNvSpPr>
          <p:nvPr userDrawn="1">
            <p:ph type="pic" sz="quarter" idx="10" hasCustomPrompt="1"/>
          </p:nvPr>
        </p:nvSpPr>
        <p:spPr>
          <a:xfrm>
            <a:off x="3951783" y="1044313"/>
            <a:ext cx="903153" cy="901726"/>
          </a:xfrm>
        </p:spPr>
        <p:txBody>
          <a:bodyPr anchor="ctr" anchorCtr="0">
            <a:normAutofit/>
          </a:bodyPr>
          <a:lstStyle>
            <a:lvl1pPr>
              <a:defRPr sz="1000"/>
            </a:lvl1pPr>
          </a:lstStyle>
          <a:p>
            <a:r>
              <a:rPr lang="en-US" dirty="0"/>
              <a:t>Icon</a:t>
            </a:r>
          </a:p>
        </p:txBody>
      </p:sp>
      <p:sp>
        <p:nvSpPr>
          <p:cNvPr id="16" name="Picture Placeholder 5"/>
          <p:cNvSpPr>
            <a:spLocks noGrp="1"/>
          </p:cNvSpPr>
          <p:nvPr userDrawn="1">
            <p:ph type="pic" sz="quarter" idx="11" hasCustomPrompt="1"/>
          </p:nvPr>
        </p:nvSpPr>
        <p:spPr>
          <a:xfrm>
            <a:off x="4416696" y="2973205"/>
            <a:ext cx="903153" cy="901726"/>
          </a:xfrm>
        </p:spPr>
        <p:txBody>
          <a:bodyPr anchor="ctr" anchorCtr="0">
            <a:normAutofit/>
          </a:bodyPr>
          <a:lstStyle>
            <a:lvl1pPr>
              <a:defRPr sz="1000"/>
            </a:lvl1pPr>
          </a:lstStyle>
          <a:p>
            <a:r>
              <a:rPr lang="en-US" dirty="0"/>
              <a:t>Icon</a:t>
            </a:r>
          </a:p>
        </p:txBody>
      </p:sp>
      <p:sp>
        <p:nvSpPr>
          <p:cNvPr id="17" name="Picture Placeholder 5"/>
          <p:cNvSpPr>
            <a:spLocks noGrp="1"/>
          </p:cNvSpPr>
          <p:nvPr userDrawn="1">
            <p:ph type="pic" sz="quarter" idx="12" hasCustomPrompt="1"/>
          </p:nvPr>
        </p:nvSpPr>
        <p:spPr>
          <a:xfrm>
            <a:off x="3951783" y="4902097"/>
            <a:ext cx="903153" cy="901726"/>
          </a:xfrm>
        </p:spPr>
        <p:txBody>
          <a:bodyPr anchor="ctr" anchorCtr="0">
            <a:normAutofit/>
          </a:bodyPr>
          <a:lstStyle>
            <a:lvl1pPr>
              <a:defRPr sz="1000"/>
            </a:lvl1pPr>
          </a:lstStyle>
          <a:p>
            <a:r>
              <a:rPr lang="en-US" dirty="0"/>
              <a:t>Icon</a:t>
            </a:r>
          </a:p>
        </p:txBody>
      </p:sp>
    </p:spTree>
    <p:extLst>
      <p:ext uri="{BB962C8B-B14F-4D97-AF65-F5344CB8AC3E}">
        <p14:creationId xmlns:p14="http://schemas.microsoft.com/office/powerpoint/2010/main" val="24417445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screen">
            <a:duotone>
              <a:schemeClr val="accent1">
                <a:shade val="45000"/>
                <a:satMod val="135000"/>
              </a:schemeClr>
              <a:prstClr val="white"/>
            </a:duotone>
            <a:extLst>
              <a:ext uri="{28A0092B-C50C-407E-A947-70E740481C1C}">
                <a14:useLocalDpi xmlns:a14="http://schemas.microsoft.com/office/drawing/2010/main"/>
              </a:ext>
            </a:extLst>
          </a:blip>
          <a:srcRect/>
          <a:stretch/>
        </p:blipFill>
        <p:spPr>
          <a:xfrm>
            <a:off x="-1" y="-5750"/>
            <a:ext cx="6589487" cy="6870095"/>
          </a:xfrm>
          <a:prstGeom prst="rect">
            <a:avLst/>
          </a:prstGeom>
        </p:spPr>
      </p:pic>
      <p:pic>
        <p:nvPicPr>
          <p:cNvPr id="10" name="Picture 9"/>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595524" y="0"/>
            <a:ext cx="10596476" cy="6858000"/>
          </a:xfrm>
          <a:prstGeom prst="rect">
            <a:avLst/>
          </a:prstGeom>
        </p:spPr>
      </p:pic>
      <p:sp>
        <p:nvSpPr>
          <p:cNvPr id="2" name="Title 1"/>
          <p:cNvSpPr>
            <a:spLocks noGrp="1"/>
          </p:cNvSpPr>
          <p:nvPr>
            <p:ph type="ctrTitle"/>
          </p:nvPr>
        </p:nvSpPr>
        <p:spPr>
          <a:xfrm>
            <a:off x="5776686" y="786187"/>
            <a:ext cx="5887575" cy="2387600"/>
          </a:xfrm>
        </p:spPr>
        <p:txBody>
          <a:bodyPr anchor="b">
            <a:normAutofit/>
          </a:bodyPr>
          <a:lstStyle>
            <a:lvl1pPr algn="ctr">
              <a:defRPr sz="5400" b="1">
                <a:solidFill>
                  <a:schemeClr val="bg1"/>
                </a:solidFill>
              </a:defRPr>
            </a:lvl1pPr>
          </a:lstStyle>
          <a:p>
            <a:r>
              <a:rPr lang="en-US"/>
              <a:t>Click to edit Master title style</a:t>
            </a:r>
            <a:endParaRPr lang="en-US" dirty="0"/>
          </a:p>
        </p:txBody>
      </p:sp>
      <p:sp>
        <p:nvSpPr>
          <p:cNvPr id="3" name="Subtitle 2"/>
          <p:cNvSpPr>
            <a:spLocks noGrp="1"/>
          </p:cNvSpPr>
          <p:nvPr>
            <p:ph type="subTitle" idx="1"/>
          </p:nvPr>
        </p:nvSpPr>
        <p:spPr>
          <a:xfrm>
            <a:off x="5776686" y="3442446"/>
            <a:ext cx="5887574" cy="1479177"/>
          </a:xfrm>
        </p:spPr>
        <p:txBody>
          <a:bodyPr/>
          <a:lstStyle>
            <a:lvl1pPr marL="0" indent="0" algn="ctr">
              <a:buNone/>
              <a:defRPr sz="240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9" name="Picture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133387" y="5691187"/>
            <a:ext cx="1530874" cy="777875"/>
          </a:xfrm>
          <a:prstGeom prst="rect">
            <a:avLst/>
          </a:prstGeom>
        </p:spPr>
      </p:pic>
      <p:cxnSp>
        <p:nvCxnSpPr>
          <p:cNvPr id="13" name="Straight Connector 12"/>
          <p:cNvCxnSpPr/>
          <p:nvPr userDrawn="1"/>
        </p:nvCxnSpPr>
        <p:spPr>
          <a:xfrm>
            <a:off x="8403600" y="3309041"/>
            <a:ext cx="627764" cy="0"/>
          </a:xfrm>
          <a:prstGeom prst="line">
            <a:avLst/>
          </a:prstGeom>
          <a:ln w="12700">
            <a:solidFill>
              <a:srgbClr val="F4793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902115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595524" y="0"/>
            <a:ext cx="10596476" cy="6858000"/>
          </a:xfrm>
          <a:prstGeom prst="rect">
            <a:avLst/>
          </a:prstGeom>
        </p:spPr>
      </p:pic>
      <p:sp>
        <p:nvSpPr>
          <p:cNvPr id="2" name="Title 1"/>
          <p:cNvSpPr>
            <a:spLocks noGrp="1"/>
          </p:cNvSpPr>
          <p:nvPr>
            <p:ph type="ctrTitle"/>
          </p:nvPr>
        </p:nvSpPr>
        <p:spPr>
          <a:xfrm>
            <a:off x="5776686" y="786187"/>
            <a:ext cx="5887575" cy="2387600"/>
          </a:xfrm>
        </p:spPr>
        <p:txBody>
          <a:bodyPr anchor="b">
            <a:normAutofit/>
          </a:bodyPr>
          <a:lstStyle>
            <a:lvl1pPr algn="ctr">
              <a:defRPr sz="5400" b="1">
                <a:solidFill>
                  <a:schemeClr val="bg1"/>
                </a:solidFill>
              </a:defRPr>
            </a:lvl1pPr>
          </a:lstStyle>
          <a:p>
            <a:r>
              <a:rPr lang="en-US"/>
              <a:t>Click to edit Master title style</a:t>
            </a:r>
            <a:endParaRPr lang="en-US" dirty="0"/>
          </a:p>
        </p:txBody>
      </p:sp>
      <p:sp>
        <p:nvSpPr>
          <p:cNvPr id="3" name="Subtitle 2"/>
          <p:cNvSpPr>
            <a:spLocks noGrp="1"/>
          </p:cNvSpPr>
          <p:nvPr>
            <p:ph type="subTitle" idx="1"/>
          </p:nvPr>
        </p:nvSpPr>
        <p:spPr>
          <a:xfrm>
            <a:off x="5776686" y="3411966"/>
            <a:ext cx="5887574" cy="1479177"/>
          </a:xfrm>
        </p:spPr>
        <p:txBody>
          <a:bodyPr/>
          <a:lstStyle>
            <a:lvl1pPr marL="0" indent="0" algn="ctr">
              <a:buNone/>
              <a:defRPr sz="240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133387" y="5691187"/>
            <a:ext cx="1530874" cy="777875"/>
          </a:xfrm>
          <a:prstGeom prst="rect">
            <a:avLst/>
          </a:prstGeom>
        </p:spPr>
      </p:pic>
      <p:cxnSp>
        <p:nvCxnSpPr>
          <p:cNvPr id="13" name="Straight Connector 12"/>
          <p:cNvCxnSpPr/>
          <p:nvPr userDrawn="1"/>
        </p:nvCxnSpPr>
        <p:spPr>
          <a:xfrm>
            <a:off x="8403600" y="3278561"/>
            <a:ext cx="627764" cy="0"/>
          </a:xfrm>
          <a:prstGeom prst="line">
            <a:avLst/>
          </a:prstGeom>
          <a:ln w="12700">
            <a:solidFill>
              <a:srgbClr val="F47933"/>
            </a:solidFill>
          </a:ln>
        </p:spPr>
        <p:style>
          <a:lnRef idx="1">
            <a:schemeClr val="accent1"/>
          </a:lnRef>
          <a:fillRef idx="0">
            <a:schemeClr val="accent1"/>
          </a:fillRef>
          <a:effectRef idx="0">
            <a:schemeClr val="accent1"/>
          </a:effectRef>
          <a:fontRef idx="minor">
            <a:schemeClr val="tx1"/>
          </a:fontRef>
        </p:style>
      </p:cxnSp>
      <p:sp>
        <p:nvSpPr>
          <p:cNvPr id="4" name="Rectangle 3"/>
          <p:cNvSpPr/>
          <p:nvPr userDrawn="1"/>
        </p:nvSpPr>
        <p:spPr>
          <a:xfrm>
            <a:off x="0" y="-30480"/>
            <a:ext cx="6336632" cy="686344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Picture Placeholder 18"/>
          <p:cNvSpPr>
            <a:spLocks noGrp="1"/>
          </p:cNvSpPr>
          <p:nvPr>
            <p:ph type="pic" sz="quarter" idx="10"/>
          </p:nvPr>
        </p:nvSpPr>
        <p:spPr>
          <a:xfrm>
            <a:off x="1" y="-1"/>
            <a:ext cx="6057900" cy="6858001"/>
          </a:xfrm>
          <a:custGeom>
            <a:avLst/>
            <a:gdLst>
              <a:gd name="connsiteX0" fmla="*/ 0 w 6089161"/>
              <a:gd name="connsiteY0" fmla="*/ 0 h 6858001"/>
              <a:gd name="connsiteX1" fmla="*/ 2052312 w 6089161"/>
              <a:gd name="connsiteY1" fmla="*/ 0 h 6858001"/>
              <a:gd name="connsiteX2" fmla="*/ 2349437 w 6089161"/>
              <a:gd name="connsiteY2" fmla="*/ 297884 h 6858001"/>
              <a:gd name="connsiteX3" fmla="*/ 6055050 w 6089161"/>
              <a:gd name="connsiteY3" fmla="*/ 6737419 h 6858001"/>
              <a:gd name="connsiteX4" fmla="*/ 6089161 w 6089161"/>
              <a:gd name="connsiteY4" fmla="*/ 6858001 h 6858001"/>
              <a:gd name="connsiteX5" fmla="*/ 0 w 6089161"/>
              <a:gd name="connsiteY5" fmla="*/ 6858001 h 6858001"/>
              <a:gd name="connsiteX0" fmla="*/ 0 w 6089161"/>
              <a:gd name="connsiteY0" fmla="*/ 0 h 6858001"/>
              <a:gd name="connsiteX1" fmla="*/ 2099937 w 6089161"/>
              <a:gd name="connsiteY1" fmla="*/ 9525 h 6858001"/>
              <a:gd name="connsiteX2" fmla="*/ 2349437 w 6089161"/>
              <a:gd name="connsiteY2" fmla="*/ 297884 h 6858001"/>
              <a:gd name="connsiteX3" fmla="*/ 6055050 w 6089161"/>
              <a:gd name="connsiteY3" fmla="*/ 6737419 h 6858001"/>
              <a:gd name="connsiteX4" fmla="*/ 6089161 w 6089161"/>
              <a:gd name="connsiteY4" fmla="*/ 6858001 h 6858001"/>
              <a:gd name="connsiteX5" fmla="*/ 0 w 6089161"/>
              <a:gd name="connsiteY5" fmla="*/ 6858001 h 6858001"/>
              <a:gd name="connsiteX6" fmla="*/ 0 w 6089161"/>
              <a:gd name="connsiteY6" fmla="*/ 0 h 6858001"/>
              <a:gd name="connsiteX0" fmla="*/ 0 w 6089161"/>
              <a:gd name="connsiteY0" fmla="*/ 0 h 6858001"/>
              <a:gd name="connsiteX1" fmla="*/ 2138037 w 6089161"/>
              <a:gd name="connsiteY1" fmla="*/ 0 h 6858001"/>
              <a:gd name="connsiteX2" fmla="*/ 2349437 w 6089161"/>
              <a:gd name="connsiteY2" fmla="*/ 297884 h 6858001"/>
              <a:gd name="connsiteX3" fmla="*/ 6055050 w 6089161"/>
              <a:gd name="connsiteY3" fmla="*/ 6737419 h 6858001"/>
              <a:gd name="connsiteX4" fmla="*/ 6089161 w 6089161"/>
              <a:gd name="connsiteY4" fmla="*/ 6858001 h 6858001"/>
              <a:gd name="connsiteX5" fmla="*/ 0 w 6089161"/>
              <a:gd name="connsiteY5" fmla="*/ 6858001 h 6858001"/>
              <a:gd name="connsiteX6" fmla="*/ 0 w 6089161"/>
              <a:gd name="connsiteY6" fmla="*/ 0 h 6858001"/>
              <a:gd name="connsiteX0" fmla="*/ 0 w 6089161"/>
              <a:gd name="connsiteY0" fmla="*/ 0 h 6858001"/>
              <a:gd name="connsiteX1" fmla="*/ 2138037 w 6089161"/>
              <a:gd name="connsiteY1" fmla="*/ 0 h 6858001"/>
              <a:gd name="connsiteX2" fmla="*/ 2378012 w 6089161"/>
              <a:gd name="connsiteY2" fmla="*/ 288359 h 6858001"/>
              <a:gd name="connsiteX3" fmla="*/ 6055050 w 6089161"/>
              <a:gd name="connsiteY3" fmla="*/ 6737419 h 6858001"/>
              <a:gd name="connsiteX4" fmla="*/ 6089161 w 6089161"/>
              <a:gd name="connsiteY4" fmla="*/ 6858001 h 6858001"/>
              <a:gd name="connsiteX5" fmla="*/ 0 w 6089161"/>
              <a:gd name="connsiteY5" fmla="*/ 6858001 h 6858001"/>
              <a:gd name="connsiteX6" fmla="*/ 0 w 6089161"/>
              <a:gd name="connsiteY6" fmla="*/ 0 h 6858001"/>
              <a:gd name="connsiteX0" fmla="*/ 0 w 6089161"/>
              <a:gd name="connsiteY0" fmla="*/ 0 h 6858001"/>
              <a:gd name="connsiteX1" fmla="*/ 2109462 w 6089161"/>
              <a:gd name="connsiteY1" fmla="*/ 0 h 6858001"/>
              <a:gd name="connsiteX2" fmla="*/ 2378012 w 6089161"/>
              <a:gd name="connsiteY2" fmla="*/ 288359 h 6858001"/>
              <a:gd name="connsiteX3" fmla="*/ 6055050 w 6089161"/>
              <a:gd name="connsiteY3" fmla="*/ 6737419 h 6858001"/>
              <a:gd name="connsiteX4" fmla="*/ 6089161 w 6089161"/>
              <a:gd name="connsiteY4" fmla="*/ 6858001 h 6858001"/>
              <a:gd name="connsiteX5" fmla="*/ 0 w 6089161"/>
              <a:gd name="connsiteY5" fmla="*/ 6858001 h 6858001"/>
              <a:gd name="connsiteX6" fmla="*/ 0 w 6089161"/>
              <a:gd name="connsiteY6" fmla="*/ 0 h 6858001"/>
              <a:gd name="connsiteX0" fmla="*/ 0 w 6089161"/>
              <a:gd name="connsiteY0" fmla="*/ 0 h 6858001"/>
              <a:gd name="connsiteX1" fmla="*/ 2109462 w 6089161"/>
              <a:gd name="connsiteY1" fmla="*/ 0 h 6858001"/>
              <a:gd name="connsiteX2" fmla="*/ 2378012 w 6089161"/>
              <a:gd name="connsiteY2" fmla="*/ 288359 h 6858001"/>
              <a:gd name="connsiteX3" fmla="*/ 6055050 w 6089161"/>
              <a:gd name="connsiteY3" fmla="*/ 6737419 h 6858001"/>
              <a:gd name="connsiteX4" fmla="*/ 6089161 w 6089161"/>
              <a:gd name="connsiteY4" fmla="*/ 6858001 h 6858001"/>
              <a:gd name="connsiteX5" fmla="*/ 0 w 6089161"/>
              <a:gd name="connsiteY5" fmla="*/ 6858001 h 6858001"/>
              <a:gd name="connsiteX6" fmla="*/ 0 w 6089161"/>
              <a:gd name="connsiteY6" fmla="*/ 0 h 6858001"/>
              <a:gd name="connsiteX0" fmla="*/ 0 w 6089161"/>
              <a:gd name="connsiteY0" fmla="*/ 0 h 6858001"/>
              <a:gd name="connsiteX1" fmla="*/ 2109462 w 6089161"/>
              <a:gd name="connsiteY1" fmla="*/ 0 h 6858001"/>
              <a:gd name="connsiteX2" fmla="*/ 2378012 w 6089161"/>
              <a:gd name="connsiteY2" fmla="*/ 288359 h 6858001"/>
              <a:gd name="connsiteX3" fmla="*/ 6055050 w 6089161"/>
              <a:gd name="connsiteY3" fmla="*/ 6737419 h 6858001"/>
              <a:gd name="connsiteX4" fmla="*/ 6089161 w 6089161"/>
              <a:gd name="connsiteY4" fmla="*/ 6858001 h 6858001"/>
              <a:gd name="connsiteX5" fmla="*/ 0 w 6089161"/>
              <a:gd name="connsiteY5" fmla="*/ 6858001 h 6858001"/>
              <a:gd name="connsiteX6" fmla="*/ 0 w 6089161"/>
              <a:gd name="connsiteY6" fmla="*/ 0 h 6858001"/>
              <a:gd name="connsiteX0" fmla="*/ 0 w 6089161"/>
              <a:gd name="connsiteY0" fmla="*/ 0 h 6858001"/>
              <a:gd name="connsiteX1" fmla="*/ 2109462 w 6089161"/>
              <a:gd name="connsiteY1" fmla="*/ 0 h 6858001"/>
              <a:gd name="connsiteX2" fmla="*/ 2378012 w 6089161"/>
              <a:gd name="connsiteY2" fmla="*/ 288359 h 6858001"/>
              <a:gd name="connsiteX3" fmla="*/ 6055050 w 6089161"/>
              <a:gd name="connsiteY3" fmla="*/ 6737419 h 6858001"/>
              <a:gd name="connsiteX4" fmla="*/ 6089161 w 6089161"/>
              <a:gd name="connsiteY4" fmla="*/ 6858001 h 6858001"/>
              <a:gd name="connsiteX5" fmla="*/ 0 w 6089161"/>
              <a:gd name="connsiteY5" fmla="*/ 6858001 h 6858001"/>
              <a:gd name="connsiteX6" fmla="*/ 0 w 6089161"/>
              <a:gd name="connsiteY6" fmla="*/ 0 h 6858001"/>
              <a:gd name="connsiteX0" fmla="*/ 0 w 6089161"/>
              <a:gd name="connsiteY0" fmla="*/ 0 h 6858001"/>
              <a:gd name="connsiteX1" fmla="*/ 2109462 w 6089161"/>
              <a:gd name="connsiteY1" fmla="*/ 0 h 6858001"/>
              <a:gd name="connsiteX2" fmla="*/ 2378012 w 6089161"/>
              <a:gd name="connsiteY2" fmla="*/ 288359 h 6858001"/>
              <a:gd name="connsiteX3" fmla="*/ 6055050 w 6089161"/>
              <a:gd name="connsiteY3" fmla="*/ 6737419 h 6858001"/>
              <a:gd name="connsiteX4" fmla="*/ 6089161 w 6089161"/>
              <a:gd name="connsiteY4" fmla="*/ 6858001 h 6858001"/>
              <a:gd name="connsiteX5" fmla="*/ 0 w 6089161"/>
              <a:gd name="connsiteY5" fmla="*/ 6858001 h 6858001"/>
              <a:gd name="connsiteX6" fmla="*/ 0 w 6089161"/>
              <a:gd name="connsiteY6" fmla="*/ 0 h 6858001"/>
              <a:gd name="connsiteX0" fmla="*/ 0 w 6089161"/>
              <a:gd name="connsiteY0" fmla="*/ 0 h 6858001"/>
              <a:gd name="connsiteX1" fmla="*/ 2109462 w 6089161"/>
              <a:gd name="connsiteY1" fmla="*/ 0 h 6858001"/>
              <a:gd name="connsiteX2" fmla="*/ 2378012 w 6089161"/>
              <a:gd name="connsiteY2" fmla="*/ 288359 h 6858001"/>
              <a:gd name="connsiteX3" fmla="*/ 6065724 w 6089161"/>
              <a:gd name="connsiteY3" fmla="*/ 6733861 h 6858001"/>
              <a:gd name="connsiteX4" fmla="*/ 6089161 w 6089161"/>
              <a:gd name="connsiteY4" fmla="*/ 6858001 h 6858001"/>
              <a:gd name="connsiteX5" fmla="*/ 0 w 6089161"/>
              <a:gd name="connsiteY5" fmla="*/ 6858001 h 6858001"/>
              <a:gd name="connsiteX6" fmla="*/ 0 w 6089161"/>
              <a:gd name="connsiteY6" fmla="*/ 0 h 6858001"/>
              <a:gd name="connsiteX0" fmla="*/ 0 w 6089161"/>
              <a:gd name="connsiteY0" fmla="*/ 0 h 6858001"/>
              <a:gd name="connsiteX1" fmla="*/ 2109462 w 6089161"/>
              <a:gd name="connsiteY1" fmla="*/ 0 h 6858001"/>
              <a:gd name="connsiteX2" fmla="*/ 2378012 w 6089161"/>
              <a:gd name="connsiteY2" fmla="*/ 288359 h 6858001"/>
              <a:gd name="connsiteX3" fmla="*/ 6065724 w 6089161"/>
              <a:gd name="connsiteY3" fmla="*/ 6733861 h 6858001"/>
              <a:gd name="connsiteX4" fmla="*/ 6089161 w 6089161"/>
              <a:gd name="connsiteY4" fmla="*/ 6858001 h 6858001"/>
              <a:gd name="connsiteX5" fmla="*/ 0 w 6089161"/>
              <a:gd name="connsiteY5" fmla="*/ 6858001 h 6858001"/>
              <a:gd name="connsiteX6" fmla="*/ 0 w 6089161"/>
              <a:gd name="connsiteY6" fmla="*/ 0 h 6858001"/>
              <a:gd name="connsiteX0" fmla="*/ 0 w 6089161"/>
              <a:gd name="connsiteY0" fmla="*/ 0 h 6858001"/>
              <a:gd name="connsiteX1" fmla="*/ 2109462 w 6089161"/>
              <a:gd name="connsiteY1" fmla="*/ 0 h 6858001"/>
              <a:gd name="connsiteX2" fmla="*/ 2378012 w 6089161"/>
              <a:gd name="connsiteY2" fmla="*/ 288359 h 6858001"/>
              <a:gd name="connsiteX3" fmla="*/ 6065724 w 6089161"/>
              <a:gd name="connsiteY3" fmla="*/ 6733861 h 6858001"/>
              <a:gd name="connsiteX4" fmla="*/ 6089161 w 6089161"/>
              <a:gd name="connsiteY4" fmla="*/ 6858001 h 6858001"/>
              <a:gd name="connsiteX5" fmla="*/ 0 w 6089161"/>
              <a:gd name="connsiteY5" fmla="*/ 6858001 h 6858001"/>
              <a:gd name="connsiteX6" fmla="*/ 0 w 6089161"/>
              <a:gd name="connsiteY6" fmla="*/ 0 h 6858001"/>
              <a:gd name="connsiteX0" fmla="*/ 0 w 6089161"/>
              <a:gd name="connsiteY0" fmla="*/ 0 h 6858001"/>
              <a:gd name="connsiteX1" fmla="*/ 2109462 w 6089161"/>
              <a:gd name="connsiteY1" fmla="*/ 0 h 6858001"/>
              <a:gd name="connsiteX2" fmla="*/ 2378012 w 6089161"/>
              <a:gd name="connsiteY2" fmla="*/ 288359 h 6858001"/>
              <a:gd name="connsiteX3" fmla="*/ 6065724 w 6089161"/>
              <a:gd name="connsiteY3" fmla="*/ 6733861 h 6858001"/>
              <a:gd name="connsiteX4" fmla="*/ 6089161 w 6089161"/>
              <a:gd name="connsiteY4" fmla="*/ 6858001 h 6858001"/>
              <a:gd name="connsiteX5" fmla="*/ 0 w 6089161"/>
              <a:gd name="connsiteY5" fmla="*/ 6858001 h 6858001"/>
              <a:gd name="connsiteX6" fmla="*/ 0 w 6089161"/>
              <a:gd name="connsiteY6" fmla="*/ 0 h 6858001"/>
              <a:gd name="connsiteX0" fmla="*/ 0 w 6089161"/>
              <a:gd name="connsiteY0" fmla="*/ 0 h 6858001"/>
              <a:gd name="connsiteX1" fmla="*/ 2109462 w 6089161"/>
              <a:gd name="connsiteY1" fmla="*/ 0 h 6858001"/>
              <a:gd name="connsiteX2" fmla="*/ 2378012 w 6089161"/>
              <a:gd name="connsiteY2" fmla="*/ 288359 h 6858001"/>
              <a:gd name="connsiteX3" fmla="*/ 6065724 w 6089161"/>
              <a:gd name="connsiteY3" fmla="*/ 6733861 h 6858001"/>
              <a:gd name="connsiteX4" fmla="*/ 6089161 w 6089161"/>
              <a:gd name="connsiteY4" fmla="*/ 6858001 h 6858001"/>
              <a:gd name="connsiteX5" fmla="*/ 0 w 6089161"/>
              <a:gd name="connsiteY5" fmla="*/ 6858001 h 6858001"/>
              <a:gd name="connsiteX6" fmla="*/ 0 w 6089161"/>
              <a:gd name="connsiteY6" fmla="*/ 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89161" h="6858001">
                <a:moveTo>
                  <a:pt x="0" y="0"/>
                </a:moveTo>
                <a:lnTo>
                  <a:pt x="2109462" y="0"/>
                </a:lnTo>
                <a:cubicBezTo>
                  <a:pt x="2257600" y="136116"/>
                  <a:pt x="2278881" y="189153"/>
                  <a:pt x="2378012" y="288359"/>
                </a:cubicBezTo>
                <a:cubicBezTo>
                  <a:pt x="3988653" y="1900213"/>
                  <a:pt x="5534153" y="4505295"/>
                  <a:pt x="6065724" y="6733861"/>
                </a:cubicBezTo>
                <a:lnTo>
                  <a:pt x="6089161" y="6858001"/>
                </a:lnTo>
                <a:lnTo>
                  <a:pt x="0" y="6858001"/>
                </a:lnTo>
                <a:lnTo>
                  <a:pt x="0" y="0"/>
                </a:lnTo>
                <a:close/>
              </a:path>
            </a:pathLst>
          </a:custGeom>
          <a:solidFill>
            <a:schemeClr val="bg2"/>
          </a:solidFill>
        </p:spPr>
        <p:txBody>
          <a:bodyPr wrap="square">
            <a:noAutofit/>
          </a:bodyPr>
          <a:lstStyle/>
          <a:p>
            <a:r>
              <a:rPr lang="en-US"/>
              <a:t>Click icon to add picture</a:t>
            </a:r>
          </a:p>
        </p:txBody>
      </p:sp>
    </p:spTree>
    <p:extLst>
      <p:ext uri="{BB962C8B-B14F-4D97-AF65-F5344CB8AC3E}">
        <p14:creationId xmlns:p14="http://schemas.microsoft.com/office/powerpoint/2010/main" val="9698265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3_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606324" y="2028558"/>
            <a:ext cx="8585675" cy="4829442"/>
          </a:xfrm>
          <a:prstGeom prst="rect">
            <a:avLst/>
          </a:prstGeom>
        </p:spPr>
      </p:pic>
      <p:sp>
        <p:nvSpPr>
          <p:cNvPr id="2" name="Title 1"/>
          <p:cNvSpPr>
            <a:spLocks noGrp="1"/>
          </p:cNvSpPr>
          <p:nvPr>
            <p:ph type="ctrTitle"/>
          </p:nvPr>
        </p:nvSpPr>
        <p:spPr>
          <a:xfrm>
            <a:off x="734938" y="786187"/>
            <a:ext cx="10929323" cy="2387600"/>
          </a:xfrm>
        </p:spPr>
        <p:txBody>
          <a:bodyPr anchor="b">
            <a:normAutofit/>
          </a:bodyPr>
          <a:lstStyle>
            <a:lvl1pPr algn="l">
              <a:defRPr sz="5400" b="1">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734938" y="3411966"/>
            <a:ext cx="8523362" cy="1479177"/>
          </a:xfrm>
        </p:spPr>
        <p:txBody>
          <a:bodyPr/>
          <a:lstStyle>
            <a:lvl1pPr marL="0" indent="0" algn="l">
              <a:buNone/>
              <a:defRPr sz="2400">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cxnSp>
        <p:nvCxnSpPr>
          <p:cNvPr id="13" name="Straight Connector 12"/>
          <p:cNvCxnSpPr/>
          <p:nvPr userDrawn="1"/>
        </p:nvCxnSpPr>
        <p:spPr>
          <a:xfrm>
            <a:off x="806388" y="3295652"/>
            <a:ext cx="627764" cy="0"/>
          </a:xfrm>
          <a:prstGeom prst="line">
            <a:avLst/>
          </a:prstGeom>
          <a:ln w="19050">
            <a:solidFill>
              <a:srgbClr val="F47933"/>
            </a:solidFill>
          </a:ln>
        </p:spPr>
        <p:style>
          <a:lnRef idx="1">
            <a:schemeClr val="accent1"/>
          </a:lnRef>
          <a:fillRef idx="0">
            <a:schemeClr val="accent1"/>
          </a:fillRef>
          <a:effectRef idx="0">
            <a:schemeClr val="accent1"/>
          </a:effectRef>
          <a:fontRef idx="minor">
            <a:schemeClr val="tx1"/>
          </a:fontRef>
        </p:style>
      </p:cxnSp>
      <p:pic>
        <p:nvPicPr>
          <p:cNvPr id="11" name="Picture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747839" y="5457824"/>
            <a:ext cx="2110786" cy="1072543"/>
          </a:xfrm>
          <a:prstGeom prst="rect">
            <a:avLst/>
          </a:prstGeom>
        </p:spPr>
      </p:pic>
    </p:spTree>
    <p:extLst>
      <p:ext uri="{BB962C8B-B14F-4D97-AF65-F5344CB8AC3E}">
        <p14:creationId xmlns:p14="http://schemas.microsoft.com/office/powerpoint/2010/main" val="41443780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endParaRPr lang="en-US" dirty="0"/>
          </a:p>
        </p:txBody>
      </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058536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obj" preserve="1">
  <p:cSld name="1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44148" y="1013506"/>
            <a:ext cx="3202137" cy="4830989"/>
          </a:xfrm>
          <a:noFill/>
        </p:spPr>
        <p:txBody>
          <a:bodyPr/>
          <a:lstStyle>
            <a:lvl1pPr>
              <a:defRPr b="1">
                <a:solidFill>
                  <a:schemeClr val="accent2"/>
                </a:solidFill>
              </a:defRPr>
            </a:lvl1pPr>
          </a:lstStyle>
          <a:p>
            <a:r>
              <a:rPr lang="en-US"/>
              <a:t>Click to edit Master title style</a:t>
            </a:r>
            <a:endParaRPr lang="en-US" dirty="0"/>
          </a:p>
        </p:txBody>
      </p:sp>
      <p:sp>
        <p:nvSpPr>
          <p:cNvPr id="3" name="Content Placeholder 2"/>
          <p:cNvSpPr>
            <a:spLocks noGrp="1"/>
          </p:cNvSpPr>
          <p:nvPr>
            <p:ph idx="1"/>
          </p:nvPr>
        </p:nvSpPr>
        <p:spPr>
          <a:xfrm>
            <a:off x="5588000" y="1013506"/>
            <a:ext cx="5994400" cy="4830989"/>
          </a:xfrm>
        </p:spPr>
        <p:txBody>
          <a:bodyPr anchor="ctr" anchorCtr="0">
            <a:normAutofit/>
          </a:bodyPr>
          <a:lstStyle>
            <a:lvl1pPr>
              <a:lnSpc>
                <a:spcPct val="100000"/>
              </a:lnSpc>
              <a:spcBef>
                <a:spcPts val="600"/>
              </a:spcBef>
              <a:spcAft>
                <a:spcPts val="600"/>
              </a:spcAft>
              <a:buClr>
                <a:srgbClr val="F47933"/>
              </a:buClr>
              <a:defRPr sz="3200"/>
            </a:lvl1pPr>
            <a:lvl2pPr>
              <a:lnSpc>
                <a:spcPct val="100000"/>
              </a:lnSpc>
              <a:spcBef>
                <a:spcPts val="600"/>
              </a:spcBef>
              <a:spcAft>
                <a:spcPts val="600"/>
              </a:spcAft>
              <a:buClr>
                <a:srgbClr val="F47933"/>
              </a:buClr>
              <a:defRPr sz="2800"/>
            </a:lvl2pPr>
            <a:lvl3pPr>
              <a:lnSpc>
                <a:spcPct val="100000"/>
              </a:lnSpc>
              <a:spcBef>
                <a:spcPts val="600"/>
              </a:spcBef>
              <a:spcAft>
                <a:spcPts val="600"/>
              </a:spcAft>
              <a:buClr>
                <a:srgbClr val="F47933"/>
              </a:buClr>
              <a:defRPr sz="2400"/>
            </a:lvl3pPr>
            <a:lvl4pPr>
              <a:lnSpc>
                <a:spcPct val="100000"/>
              </a:lnSpc>
              <a:spcBef>
                <a:spcPts val="600"/>
              </a:spcBef>
              <a:spcAft>
                <a:spcPts val="600"/>
              </a:spcAft>
              <a:buClr>
                <a:srgbClr val="F47933"/>
              </a:buClr>
              <a:defRPr sz="2000"/>
            </a:lvl4pPr>
            <a:lvl5pPr>
              <a:lnSpc>
                <a:spcPct val="100000"/>
              </a:lnSpc>
              <a:spcBef>
                <a:spcPts val="600"/>
              </a:spcBef>
              <a:spcAft>
                <a:spcPts val="600"/>
              </a:spcAft>
              <a:buClr>
                <a:srgbClr val="F47933"/>
              </a:buClr>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4" name="Picture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638971" y="6048708"/>
            <a:ext cx="1202871" cy="611460"/>
          </a:xfrm>
          <a:prstGeom prst="rect">
            <a:avLst/>
          </a:prstGeom>
        </p:spPr>
      </p:pic>
    </p:spTree>
    <p:extLst>
      <p:ext uri="{BB962C8B-B14F-4D97-AF65-F5344CB8AC3E}">
        <p14:creationId xmlns:p14="http://schemas.microsoft.com/office/powerpoint/2010/main" val="6870849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2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588000" y="537256"/>
            <a:ext cx="5994400" cy="1115905"/>
          </a:xfrm>
          <a:noFill/>
        </p:spPr>
        <p:txBody>
          <a:bodyPr anchor="b" anchorCtr="0">
            <a:normAutofit/>
          </a:bodyPr>
          <a:lstStyle>
            <a:lvl1pPr>
              <a:defRPr sz="4800" b="1">
                <a:solidFill>
                  <a:schemeClr val="accent2"/>
                </a:solidFill>
              </a:defRPr>
            </a:lvl1pPr>
          </a:lstStyle>
          <a:p>
            <a:r>
              <a:rPr lang="en-US"/>
              <a:t>Click to edit Master title style</a:t>
            </a:r>
            <a:endParaRPr lang="en-US" dirty="0"/>
          </a:p>
        </p:txBody>
      </p:sp>
      <p:sp>
        <p:nvSpPr>
          <p:cNvPr id="3" name="Content Placeholder 2"/>
          <p:cNvSpPr>
            <a:spLocks noGrp="1"/>
          </p:cNvSpPr>
          <p:nvPr>
            <p:ph idx="1"/>
          </p:nvPr>
        </p:nvSpPr>
        <p:spPr>
          <a:xfrm>
            <a:off x="5588000" y="1857375"/>
            <a:ext cx="5994400" cy="3987120"/>
          </a:xfrm>
        </p:spPr>
        <p:txBody>
          <a:bodyPr anchor="ctr" anchorCtr="0">
            <a:normAutofit/>
          </a:bodyPr>
          <a:lstStyle>
            <a:lvl1pPr>
              <a:lnSpc>
                <a:spcPct val="100000"/>
              </a:lnSpc>
              <a:spcBef>
                <a:spcPts val="600"/>
              </a:spcBef>
              <a:spcAft>
                <a:spcPts val="600"/>
              </a:spcAft>
              <a:buClr>
                <a:srgbClr val="F47933"/>
              </a:buClr>
              <a:defRPr sz="3200"/>
            </a:lvl1pPr>
            <a:lvl2pPr>
              <a:lnSpc>
                <a:spcPct val="100000"/>
              </a:lnSpc>
              <a:spcBef>
                <a:spcPts val="600"/>
              </a:spcBef>
              <a:spcAft>
                <a:spcPts val="600"/>
              </a:spcAft>
              <a:buClr>
                <a:srgbClr val="F47933"/>
              </a:buClr>
              <a:defRPr sz="2800"/>
            </a:lvl2pPr>
            <a:lvl3pPr>
              <a:lnSpc>
                <a:spcPct val="100000"/>
              </a:lnSpc>
              <a:spcBef>
                <a:spcPts val="600"/>
              </a:spcBef>
              <a:spcAft>
                <a:spcPts val="600"/>
              </a:spcAft>
              <a:buClr>
                <a:srgbClr val="F47933"/>
              </a:buClr>
              <a:defRPr sz="2400"/>
            </a:lvl3pPr>
            <a:lvl4pPr>
              <a:lnSpc>
                <a:spcPct val="100000"/>
              </a:lnSpc>
              <a:spcBef>
                <a:spcPts val="600"/>
              </a:spcBef>
              <a:spcAft>
                <a:spcPts val="600"/>
              </a:spcAft>
              <a:buClr>
                <a:srgbClr val="F47933"/>
              </a:buClr>
              <a:defRPr sz="2000"/>
            </a:lvl4pPr>
            <a:lvl5pPr>
              <a:lnSpc>
                <a:spcPct val="100000"/>
              </a:lnSpc>
              <a:spcBef>
                <a:spcPts val="600"/>
              </a:spcBef>
              <a:spcAft>
                <a:spcPts val="600"/>
              </a:spcAft>
              <a:buClr>
                <a:srgbClr val="F47933"/>
              </a:buClr>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4" name="Picture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638971" y="6048708"/>
            <a:ext cx="1202871" cy="611460"/>
          </a:xfrm>
          <a:prstGeom prst="rect">
            <a:avLst/>
          </a:prstGeom>
        </p:spPr>
      </p:pic>
      <p:sp>
        <p:nvSpPr>
          <p:cNvPr id="6" name="Picture Placeholder 5"/>
          <p:cNvSpPr>
            <a:spLocks noGrp="1"/>
          </p:cNvSpPr>
          <p:nvPr>
            <p:ph type="pic" sz="quarter" idx="10"/>
          </p:nvPr>
        </p:nvSpPr>
        <p:spPr>
          <a:xfrm>
            <a:off x="419100" y="967695"/>
            <a:ext cx="3209925" cy="4876800"/>
          </a:xfrm>
        </p:spPr>
        <p:txBody>
          <a:bodyPr/>
          <a:lstStyle/>
          <a:p>
            <a:r>
              <a:rPr lang="en-US"/>
              <a:t>Click icon to add picture</a:t>
            </a:r>
          </a:p>
        </p:txBody>
      </p:sp>
    </p:spTree>
    <p:extLst>
      <p:ext uri="{BB962C8B-B14F-4D97-AF65-F5344CB8AC3E}">
        <p14:creationId xmlns:p14="http://schemas.microsoft.com/office/powerpoint/2010/main" val="3733417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Picture with Caption">
    <p:spTree>
      <p:nvGrpSpPr>
        <p:cNvPr id="1" name=""/>
        <p:cNvGrpSpPr/>
        <p:nvPr/>
      </p:nvGrpSpPr>
      <p:grpSpPr>
        <a:xfrm>
          <a:off x="0" y="0"/>
          <a:ext cx="0" cy="0"/>
          <a:chOff x="0" y="0"/>
          <a:chExt cx="0" cy="0"/>
        </a:xfrm>
      </p:grpSpPr>
      <p:pic>
        <p:nvPicPr>
          <p:cNvPr id="29" name="Picture 28"/>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flipH="1">
            <a:off x="11723" y="0"/>
            <a:ext cx="11581215" cy="6858000"/>
          </a:xfrm>
          <a:prstGeom prst="rect">
            <a:avLst/>
          </a:prstGeom>
          <a:blipFill>
            <a:blip r:embed="rId3" cstate="screen">
              <a:extLst>
                <a:ext uri="{28A0092B-C50C-407E-A947-70E740481C1C}">
                  <a14:useLocalDpi xmlns:a14="http://schemas.microsoft.com/office/drawing/2010/main"/>
                </a:ext>
              </a:extLst>
            </a:blip>
            <a:stretch>
              <a:fillRect/>
            </a:stretch>
          </a:blipFill>
        </p:spPr>
      </p:pic>
      <p:sp>
        <p:nvSpPr>
          <p:cNvPr id="2" name="Title 1"/>
          <p:cNvSpPr>
            <a:spLocks noGrp="1"/>
          </p:cNvSpPr>
          <p:nvPr>
            <p:ph type="title"/>
          </p:nvPr>
        </p:nvSpPr>
        <p:spPr>
          <a:xfrm>
            <a:off x="568730" y="691146"/>
            <a:ext cx="5775160" cy="1360735"/>
          </a:xfrm>
        </p:spPr>
        <p:txBody>
          <a:bodyPr anchor="b">
            <a:normAutofit/>
          </a:bodyPr>
          <a:lstStyle>
            <a:lvl1pPr>
              <a:defRPr sz="4800" b="1">
                <a:solidFill>
                  <a:schemeClr val="accent1"/>
                </a:solidFill>
              </a:defRPr>
            </a:lvl1pPr>
          </a:lstStyle>
          <a:p>
            <a:r>
              <a:rPr lang="en-US"/>
              <a:t>Click to edit Master title style</a:t>
            </a:r>
            <a:endParaRPr lang="en-US" dirty="0"/>
          </a:p>
        </p:txBody>
      </p:sp>
      <p:sp>
        <p:nvSpPr>
          <p:cNvPr id="48" name="Picture Placeholder 47"/>
          <p:cNvSpPr>
            <a:spLocks noGrp="1"/>
          </p:cNvSpPr>
          <p:nvPr>
            <p:ph type="pic" sz="quarter" idx="10"/>
          </p:nvPr>
        </p:nvSpPr>
        <p:spPr>
          <a:xfrm>
            <a:off x="7116763" y="0"/>
            <a:ext cx="5075237" cy="6858000"/>
          </a:xfrm>
          <a:custGeom>
            <a:avLst/>
            <a:gdLst>
              <a:gd name="connsiteX0" fmla="*/ 1033963 w 5075237"/>
              <a:gd name="connsiteY0" fmla="*/ 0 h 6858000"/>
              <a:gd name="connsiteX1" fmla="*/ 5075237 w 5075237"/>
              <a:gd name="connsiteY1" fmla="*/ 0 h 6858000"/>
              <a:gd name="connsiteX2" fmla="*/ 5075237 w 5075237"/>
              <a:gd name="connsiteY2" fmla="*/ 6858000 h 6858000"/>
              <a:gd name="connsiteX3" fmla="*/ 1114496 w 5075237"/>
              <a:gd name="connsiteY3" fmla="*/ 6858000 h 6858000"/>
              <a:gd name="connsiteX4" fmla="*/ 1026237 w 5075237"/>
              <a:gd name="connsiteY4" fmla="*/ 6733886 h 6858000"/>
              <a:gd name="connsiteX5" fmla="*/ 7261 w 5075237"/>
              <a:gd name="connsiteY5" fmla="*/ 3681766 h 6858000"/>
              <a:gd name="connsiteX6" fmla="*/ 0 w 5075237"/>
              <a:gd name="connsiteY6" fmla="*/ 3394641 h 6858000"/>
              <a:gd name="connsiteX7" fmla="*/ 0 w 5075237"/>
              <a:gd name="connsiteY7" fmla="*/ 3350111 h 6858000"/>
              <a:gd name="connsiteX8" fmla="*/ 7261 w 5075237"/>
              <a:gd name="connsiteY8" fmla="*/ 3062986 h 6858000"/>
              <a:gd name="connsiteX9" fmla="*/ 1026237 w 5075237"/>
              <a:gd name="connsiteY9" fmla="*/ 1086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075237" h="6858000">
                <a:moveTo>
                  <a:pt x="1033963" y="0"/>
                </a:moveTo>
                <a:lnTo>
                  <a:pt x="5075237" y="0"/>
                </a:lnTo>
                <a:lnTo>
                  <a:pt x="5075237" y="6858000"/>
                </a:lnTo>
                <a:lnTo>
                  <a:pt x="1114496" y="6858000"/>
                </a:lnTo>
                <a:lnTo>
                  <a:pt x="1026237" y="6733886"/>
                </a:lnTo>
                <a:cubicBezTo>
                  <a:pt x="431991" y="5854288"/>
                  <a:pt x="64399" y="4808981"/>
                  <a:pt x="7261" y="3681766"/>
                </a:cubicBezTo>
                <a:lnTo>
                  <a:pt x="0" y="3394641"/>
                </a:lnTo>
                <a:lnTo>
                  <a:pt x="0" y="3350111"/>
                </a:lnTo>
                <a:lnTo>
                  <a:pt x="7261" y="3062986"/>
                </a:lnTo>
                <a:cubicBezTo>
                  <a:pt x="64399" y="1935772"/>
                  <a:pt x="431991" y="890465"/>
                  <a:pt x="1026237" y="10866"/>
                </a:cubicBezTo>
                <a:close/>
              </a:path>
            </a:pathLst>
          </a:custGeom>
          <a:solidFill>
            <a:schemeClr val="tx1">
              <a:lumMod val="20000"/>
              <a:lumOff val="80000"/>
            </a:schemeClr>
          </a:solidFill>
        </p:spPr>
        <p:txBody>
          <a:bodyPr wrap="square" anchor="ctr" anchorCtr="0">
            <a:noAutofit/>
          </a:bodyPr>
          <a:lstStyle>
            <a:lvl1pPr algn="ctr">
              <a:defRPr/>
            </a:lvl1pPr>
          </a:lstStyle>
          <a:p>
            <a:r>
              <a:rPr lang="en-US"/>
              <a:t>Click icon to add picture</a:t>
            </a:r>
            <a:endParaRPr lang="en-US" dirty="0"/>
          </a:p>
        </p:txBody>
      </p:sp>
      <p:pic>
        <p:nvPicPr>
          <p:cNvPr id="49" name="Picture 4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49317" y="6140064"/>
            <a:ext cx="1023154" cy="520104"/>
          </a:xfrm>
          <a:prstGeom prst="rect">
            <a:avLst/>
          </a:prstGeom>
        </p:spPr>
      </p:pic>
      <p:sp>
        <p:nvSpPr>
          <p:cNvPr id="9" name="Content Placeholder 2"/>
          <p:cNvSpPr>
            <a:spLocks noGrp="1"/>
          </p:cNvSpPr>
          <p:nvPr>
            <p:ph sz="half" idx="1"/>
          </p:nvPr>
        </p:nvSpPr>
        <p:spPr>
          <a:xfrm>
            <a:off x="568730" y="2314575"/>
            <a:ext cx="5775160" cy="3627657"/>
          </a:xfrm>
        </p:spPr>
        <p:txBody>
          <a:bodyPr/>
          <a:lstStyle>
            <a:lvl1pPr>
              <a:buClr>
                <a:srgbClr val="F47933"/>
              </a:buClr>
              <a:defRPr/>
            </a:lvl1pPr>
            <a:lvl2pPr>
              <a:buClr>
                <a:srgbClr val="F47933"/>
              </a:buClr>
              <a:defRPr/>
            </a:lvl2pPr>
            <a:lvl3pPr>
              <a:buClr>
                <a:srgbClr val="F47933"/>
              </a:buClr>
              <a:defRPr/>
            </a:lvl3pPr>
            <a:lvl4pPr>
              <a:buClr>
                <a:srgbClr val="F47933"/>
              </a:buClr>
              <a:defRPr/>
            </a:lvl4pPr>
            <a:lvl5pPr>
              <a:buClr>
                <a:srgbClr val="F47933"/>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9905475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print">
            <a:duotone>
              <a:schemeClr val="accent1">
                <a:shade val="45000"/>
                <a:satMod val="135000"/>
              </a:schemeClr>
              <a:prstClr val="white"/>
            </a:duotone>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4" name="Picture 3"/>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726830"/>
            <a:ext cx="12190815" cy="6131169"/>
          </a:xfrm>
          <a:prstGeom prst="rect">
            <a:avLst/>
          </a:prstGeom>
        </p:spPr>
      </p:pic>
      <p:sp>
        <p:nvSpPr>
          <p:cNvPr id="2" name="Title 1"/>
          <p:cNvSpPr>
            <a:spLocks noGrp="1"/>
          </p:cNvSpPr>
          <p:nvPr>
            <p:ph type="title"/>
          </p:nvPr>
        </p:nvSpPr>
        <p:spPr>
          <a:xfrm>
            <a:off x="1254368" y="3516924"/>
            <a:ext cx="9659817" cy="1730414"/>
          </a:xfrm>
        </p:spPr>
        <p:txBody>
          <a:bodyPr anchor="b"/>
          <a:lstStyle>
            <a:lvl1pPr algn="ctr">
              <a:defRPr sz="6000">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1254368" y="5573486"/>
            <a:ext cx="9659817" cy="862017"/>
          </a:xfrm>
        </p:spPr>
        <p:txBody>
          <a:bodyPr/>
          <a:lstStyle>
            <a:lvl1pPr marL="0" indent="0" algn="ctr">
              <a:buNone/>
              <a:defRPr sz="2400">
                <a:solidFill>
                  <a:schemeClr val="accent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2203701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jp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21">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18321"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18321"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3"/>
          </p:nvPr>
        </p:nvSpPr>
        <p:spPr>
          <a:xfrm>
            <a:off x="818321" y="6356350"/>
            <a:ext cx="7335079"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pic>
        <p:nvPicPr>
          <p:cNvPr id="7" name="Picture 6"/>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11082130" y="6241695"/>
            <a:ext cx="944217" cy="479780"/>
          </a:xfrm>
          <a:prstGeom prst="rect">
            <a:avLst/>
          </a:prstGeom>
        </p:spPr>
      </p:pic>
    </p:spTree>
    <p:extLst>
      <p:ext uri="{BB962C8B-B14F-4D97-AF65-F5344CB8AC3E}">
        <p14:creationId xmlns:p14="http://schemas.microsoft.com/office/powerpoint/2010/main" val="40992639"/>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64" r:id="rId3"/>
    <p:sldLayoutId id="2147483665" r:id="rId4"/>
    <p:sldLayoutId id="2147483650" r:id="rId5"/>
    <p:sldLayoutId id="2147483659" r:id="rId6"/>
    <p:sldLayoutId id="2147483667" r:id="rId7"/>
    <p:sldLayoutId id="2147483657" r:id="rId8"/>
    <p:sldLayoutId id="2147483651" r:id="rId9"/>
    <p:sldLayoutId id="2147483652" r:id="rId10"/>
    <p:sldLayoutId id="2147483653" r:id="rId11"/>
    <p:sldLayoutId id="2147483658" r:id="rId12"/>
    <p:sldLayoutId id="2147483654" r:id="rId13"/>
    <p:sldLayoutId id="2147483666" r:id="rId14"/>
    <p:sldLayoutId id="2147483655" r:id="rId15"/>
    <p:sldLayoutId id="2147483656" r:id="rId16"/>
    <p:sldLayoutId id="2147483663" r:id="rId17"/>
    <p:sldLayoutId id="2147483661" r:id="rId18"/>
    <p:sldLayoutId id="2147483662" r:id="rId19"/>
  </p:sldLayoutIdLst>
  <p:txStyles>
    <p:titleStyle>
      <a:lvl1pPr algn="l" defTabSz="914400" rtl="0" eaLnBrk="1" latinLnBrk="0" hangingPunct="1">
        <a:lnSpc>
          <a:spcPct val="90000"/>
        </a:lnSpc>
        <a:spcBef>
          <a:spcPct val="0"/>
        </a:spcBef>
        <a:buNone/>
        <a:defRPr sz="4400" b="1" kern="1200">
          <a:solidFill>
            <a:schemeClr val="accent1"/>
          </a:solidFill>
          <a:latin typeface="+mj-lt"/>
          <a:ea typeface="+mj-ea"/>
          <a:cs typeface="+mj-cs"/>
        </a:defRPr>
      </a:lvl1pPr>
    </p:titleStyle>
    <p:bodyStyle>
      <a:lvl1pPr marL="228600" indent="-228600" algn="l" defTabSz="914400" rtl="0" eaLnBrk="1" latinLnBrk="0" hangingPunct="1">
        <a:lnSpc>
          <a:spcPct val="90000"/>
        </a:lnSpc>
        <a:spcBef>
          <a:spcPts val="1000"/>
        </a:spcBef>
        <a:buClr>
          <a:schemeClr val="accent2"/>
        </a:buClr>
        <a:buFont typeface="Wingdings" panose="05000000000000000000" pitchFamily="2" charset="2"/>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2"/>
        </a:buClr>
        <a:buFont typeface="Wingdings" panose="05000000000000000000" pitchFamily="2" charset="2"/>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Wingdings" panose="05000000000000000000"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Wingdings" panose="05000000000000000000" pitchFamily="2" charset="2"/>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Wingdings" panose="05000000000000000000" pitchFamily="2"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74879" y="1041400"/>
            <a:ext cx="10477849" cy="2387600"/>
          </a:xfrm>
        </p:spPr>
        <p:txBody>
          <a:bodyPr>
            <a:normAutofit/>
          </a:bodyPr>
          <a:lstStyle/>
          <a:p>
            <a:pPr algn="ctr"/>
            <a:r>
              <a:rPr lang="en-US" dirty="0"/>
              <a:t>Communicating the Value of Pharmacy and Pharmacy Technicians to the C-Suite</a:t>
            </a:r>
          </a:p>
        </p:txBody>
      </p:sp>
      <p:sp>
        <p:nvSpPr>
          <p:cNvPr id="3" name="Subtitle 2"/>
          <p:cNvSpPr>
            <a:spLocks noGrp="1"/>
          </p:cNvSpPr>
          <p:nvPr>
            <p:ph type="subTitle" idx="1"/>
          </p:nvPr>
        </p:nvSpPr>
        <p:spPr>
          <a:xfrm>
            <a:off x="734938" y="3940472"/>
            <a:ext cx="8523362" cy="1479177"/>
          </a:xfrm>
        </p:spPr>
        <p:txBody>
          <a:bodyPr>
            <a:normAutofit/>
          </a:bodyPr>
          <a:lstStyle/>
          <a:p>
            <a:r>
              <a:rPr lang="en-US" sz="3600" dirty="0"/>
              <a:t>Tips for Success</a:t>
            </a:r>
          </a:p>
        </p:txBody>
      </p:sp>
    </p:spTree>
    <p:extLst>
      <p:ext uri="{BB962C8B-B14F-4D97-AF65-F5344CB8AC3E}">
        <p14:creationId xmlns:p14="http://schemas.microsoft.com/office/powerpoint/2010/main" val="16371161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7CF3856-2892-46E5-AB46-C7F85BA6D677}"/>
              </a:ext>
            </a:extLst>
          </p:cNvPr>
          <p:cNvSpPr>
            <a:spLocks noGrp="1"/>
          </p:cNvSpPr>
          <p:nvPr>
            <p:ph type="title"/>
          </p:nvPr>
        </p:nvSpPr>
        <p:spPr/>
        <p:txBody>
          <a:bodyPr/>
          <a:lstStyle/>
          <a:p>
            <a:r>
              <a:rPr lang="en-US" dirty="0"/>
              <a:t>Value of Pharmacy</a:t>
            </a:r>
          </a:p>
        </p:txBody>
      </p:sp>
      <p:sp>
        <p:nvSpPr>
          <p:cNvPr id="5" name="Content Placeholder 4">
            <a:extLst>
              <a:ext uri="{FF2B5EF4-FFF2-40B4-BE49-F238E27FC236}">
                <a16:creationId xmlns:a16="http://schemas.microsoft.com/office/drawing/2014/main" id="{CED044B1-0CA6-4A1C-BA64-81F018348127}"/>
              </a:ext>
            </a:extLst>
          </p:cNvPr>
          <p:cNvSpPr>
            <a:spLocks noGrp="1"/>
          </p:cNvSpPr>
          <p:nvPr>
            <p:ph idx="1"/>
          </p:nvPr>
        </p:nvSpPr>
        <p:spPr/>
        <p:txBody>
          <a:bodyPr/>
          <a:lstStyle/>
          <a:p>
            <a:r>
              <a:rPr lang="en-US" dirty="0"/>
              <a:t>Become the Ambassador of your department and consistently sell the value of pharmacy to everyone.</a:t>
            </a:r>
          </a:p>
          <a:p>
            <a:pPr marL="0" indent="0">
              <a:buNone/>
            </a:pPr>
            <a:endParaRPr lang="en-US" dirty="0"/>
          </a:p>
          <a:p>
            <a:pPr lvl="1"/>
            <a:r>
              <a:rPr lang="en-US" dirty="0"/>
              <a:t>Create and maintain a solid line of communication with hospital leaders including COO,CFO, HR, physicians, and staff.</a:t>
            </a:r>
          </a:p>
          <a:p>
            <a:pPr lvl="1"/>
            <a:endParaRPr lang="en-US" dirty="0"/>
          </a:p>
          <a:p>
            <a:pPr lvl="2"/>
            <a:r>
              <a:rPr lang="en-US" dirty="0"/>
              <a:t>Speak at department head meetings: make a periodic presentation at department head meeting about what pharmacy currently is doing, such as using dashboards and metrics and other methods to demonstrate how pharmacy is creating value</a:t>
            </a:r>
          </a:p>
        </p:txBody>
      </p:sp>
    </p:spTree>
    <p:extLst>
      <p:ext uri="{BB962C8B-B14F-4D97-AF65-F5344CB8AC3E}">
        <p14:creationId xmlns:p14="http://schemas.microsoft.com/office/powerpoint/2010/main" val="9793430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5AEB88-697D-4EF0-BA1B-65AECEF52F82}"/>
              </a:ext>
            </a:extLst>
          </p:cNvPr>
          <p:cNvSpPr>
            <a:spLocks noGrp="1"/>
          </p:cNvSpPr>
          <p:nvPr>
            <p:ph type="title"/>
          </p:nvPr>
        </p:nvSpPr>
        <p:spPr/>
        <p:txBody>
          <a:bodyPr/>
          <a:lstStyle/>
          <a:p>
            <a:r>
              <a:rPr lang="en-US" dirty="0"/>
              <a:t>Value of Pharmacy</a:t>
            </a:r>
          </a:p>
        </p:txBody>
      </p:sp>
      <p:sp>
        <p:nvSpPr>
          <p:cNvPr id="3" name="Content Placeholder 2">
            <a:extLst>
              <a:ext uri="{FF2B5EF4-FFF2-40B4-BE49-F238E27FC236}">
                <a16:creationId xmlns:a16="http://schemas.microsoft.com/office/drawing/2014/main" id="{B28D6704-0F5E-454E-9133-9FB0160C14A3}"/>
              </a:ext>
            </a:extLst>
          </p:cNvPr>
          <p:cNvSpPr>
            <a:spLocks noGrp="1"/>
          </p:cNvSpPr>
          <p:nvPr>
            <p:ph idx="1"/>
          </p:nvPr>
        </p:nvSpPr>
        <p:spPr/>
        <p:txBody>
          <a:bodyPr/>
          <a:lstStyle/>
          <a:p>
            <a:r>
              <a:rPr lang="en-US" dirty="0"/>
              <a:t>Submit quarterly reports to administration‐ Information </a:t>
            </a:r>
            <a:r>
              <a:rPr lang="en-US" dirty="0" err="1"/>
              <a:t>needsto</a:t>
            </a:r>
            <a:r>
              <a:rPr lang="en-US" dirty="0"/>
              <a:t> be short and sweet to be given to your boss upfront on a regular basis. </a:t>
            </a:r>
          </a:p>
          <a:p>
            <a:pPr lvl="1"/>
            <a:r>
              <a:rPr lang="en-US" dirty="0"/>
              <a:t>Create one‐page dashboards on pharmacy overall performance or metrics you want to show case</a:t>
            </a:r>
          </a:p>
          <a:p>
            <a:pPr lvl="1"/>
            <a:endParaRPr lang="en-US" dirty="0"/>
          </a:p>
          <a:p>
            <a:r>
              <a:rPr lang="en-US" dirty="0"/>
              <a:t>Position pharmacy at the hospital leadership table: if you are not present you aren’t heard, and pharmacy has no value and not a priority</a:t>
            </a:r>
          </a:p>
        </p:txBody>
      </p:sp>
    </p:spTree>
    <p:extLst>
      <p:ext uri="{BB962C8B-B14F-4D97-AF65-F5344CB8AC3E}">
        <p14:creationId xmlns:p14="http://schemas.microsoft.com/office/powerpoint/2010/main" val="15697649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15226D-5A7D-4749-9721-93F682D83B1E}"/>
              </a:ext>
            </a:extLst>
          </p:cNvPr>
          <p:cNvSpPr>
            <a:spLocks noGrp="1"/>
          </p:cNvSpPr>
          <p:nvPr>
            <p:ph type="title"/>
          </p:nvPr>
        </p:nvSpPr>
        <p:spPr/>
        <p:txBody>
          <a:bodyPr/>
          <a:lstStyle/>
          <a:p>
            <a:r>
              <a:rPr lang="en-US" dirty="0"/>
              <a:t>Value of Pharmacy</a:t>
            </a:r>
          </a:p>
        </p:txBody>
      </p:sp>
      <p:sp>
        <p:nvSpPr>
          <p:cNvPr id="3" name="Content Placeholder 2">
            <a:extLst>
              <a:ext uri="{FF2B5EF4-FFF2-40B4-BE49-F238E27FC236}">
                <a16:creationId xmlns:a16="http://schemas.microsoft.com/office/drawing/2014/main" id="{13913E8F-4EEC-4AE5-9DB7-2A04CED94D34}"/>
              </a:ext>
            </a:extLst>
          </p:cNvPr>
          <p:cNvSpPr>
            <a:spLocks noGrp="1"/>
          </p:cNvSpPr>
          <p:nvPr>
            <p:ph idx="1"/>
          </p:nvPr>
        </p:nvSpPr>
        <p:spPr/>
        <p:txBody>
          <a:bodyPr/>
          <a:lstStyle/>
          <a:p>
            <a:r>
              <a:rPr lang="en-US" dirty="0"/>
              <a:t>Market pharmacy's successes with hospital leadership and your staff</a:t>
            </a:r>
          </a:p>
          <a:p>
            <a:pPr lvl="1"/>
            <a:r>
              <a:rPr lang="en-US" dirty="0"/>
              <a:t>Consistently providing information about the pharmacy's outcomes, including cost savings through clinical pharmacy programs or improved quality changes in your department creates the value of pharmacy to all</a:t>
            </a:r>
          </a:p>
          <a:p>
            <a:r>
              <a:rPr lang="en-US" dirty="0"/>
              <a:t>Show you made money in order to receive money. If you do this right hospital leadership will agree to invest in new pharmacy staff and projects. You have shown pharmacy provides value over the long run and it be worth the initial investment</a:t>
            </a:r>
          </a:p>
        </p:txBody>
      </p:sp>
    </p:spTree>
    <p:extLst>
      <p:ext uri="{BB962C8B-B14F-4D97-AF65-F5344CB8AC3E}">
        <p14:creationId xmlns:p14="http://schemas.microsoft.com/office/powerpoint/2010/main" val="34725334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C9D51B-E537-4B61-A142-DB25CF3D375A}"/>
              </a:ext>
            </a:extLst>
          </p:cNvPr>
          <p:cNvSpPr>
            <a:spLocks noGrp="1"/>
          </p:cNvSpPr>
          <p:nvPr>
            <p:ph type="title"/>
          </p:nvPr>
        </p:nvSpPr>
        <p:spPr/>
        <p:txBody>
          <a:bodyPr/>
          <a:lstStyle/>
          <a:p>
            <a:r>
              <a:rPr lang="en-US" dirty="0"/>
              <a:t>Creating and Expanding Pharmacy Technician Services</a:t>
            </a:r>
          </a:p>
        </p:txBody>
      </p:sp>
      <p:sp>
        <p:nvSpPr>
          <p:cNvPr id="3" name="Content Placeholder 2">
            <a:extLst>
              <a:ext uri="{FF2B5EF4-FFF2-40B4-BE49-F238E27FC236}">
                <a16:creationId xmlns:a16="http://schemas.microsoft.com/office/drawing/2014/main" id="{E3E726AF-E90B-413B-B251-14965E3C1FC0}"/>
              </a:ext>
            </a:extLst>
          </p:cNvPr>
          <p:cNvSpPr>
            <a:spLocks noGrp="1"/>
          </p:cNvSpPr>
          <p:nvPr>
            <p:ph idx="1"/>
          </p:nvPr>
        </p:nvSpPr>
        <p:spPr/>
        <p:txBody>
          <a:bodyPr/>
          <a:lstStyle/>
          <a:p>
            <a:r>
              <a:rPr lang="en-US" dirty="0"/>
              <a:t>Look at what you outsource and see if you can insource and have a technician fill the role. </a:t>
            </a:r>
          </a:p>
          <a:p>
            <a:r>
              <a:rPr lang="en-US" dirty="0"/>
              <a:t>Look at creating non‐traditional roles in pharmacy that technician experience can be leveraged to improve your departments efficiency</a:t>
            </a:r>
          </a:p>
          <a:p>
            <a:pPr lvl="1"/>
            <a:r>
              <a:rPr lang="en-US" dirty="0"/>
              <a:t>Pharmacy Business analyst, 340B analyst, Informatics System Specialist, Pharmacy Reimbursement Manager etc.</a:t>
            </a:r>
          </a:p>
          <a:p>
            <a:r>
              <a:rPr lang="en-US" dirty="0"/>
              <a:t>Create an ROI to show cost avoidance</a:t>
            </a:r>
          </a:p>
        </p:txBody>
      </p:sp>
    </p:spTree>
    <p:extLst>
      <p:ext uri="{BB962C8B-B14F-4D97-AF65-F5344CB8AC3E}">
        <p14:creationId xmlns:p14="http://schemas.microsoft.com/office/powerpoint/2010/main" val="2234590874"/>
      </p:ext>
    </p:extLst>
  </p:cSld>
  <p:clrMapOvr>
    <a:masterClrMapping/>
  </p:clrMapOvr>
</p:sld>
</file>

<file path=ppt/theme/theme1.xml><?xml version="1.0" encoding="utf-8"?>
<a:theme xmlns:a="http://schemas.openxmlformats.org/drawingml/2006/main" name="Office Theme">
  <a:themeElements>
    <a:clrScheme name="Custom 12">
      <a:dk1>
        <a:srgbClr val="44546A"/>
      </a:dk1>
      <a:lt1>
        <a:sysClr val="window" lastClr="FFFFFF"/>
      </a:lt1>
      <a:dk2>
        <a:srgbClr val="002852"/>
      </a:dk2>
      <a:lt2>
        <a:srgbClr val="C8E8F3"/>
      </a:lt2>
      <a:accent1>
        <a:srgbClr val="006EB7"/>
      </a:accent1>
      <a:accent2>
        <a:srgbClr val="5DC9E7"/>
      </a:accent2>
      <a:accent3>
        <a:srgbClr val="70AD47"/>
      </a:accent3>
      <a:accent4>
        <a:srgbClr val="F47932"/>
      </a:accent4>
      <a:accent5>
        <a:srgbClr val="FFC000"/>
      </a:accent5>
      <a:accent6>
        <a:srgbClr val="002852"/>
      </a:accent6>
      <a:hlink>
        <a:srgbClr val="006EB7"/>
      </a:hlink>
      <a:folHlink>
        <a:srgbClr val="5DC9E7"/>
      </a:folHlink>
    </a:clrScheme>
    <a:fontScheme name="SafeMed">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4" id="{F1778E5C-2B4F-498D-A2B7-698A06F8F691}" vid="{A7B53CF5-46A8-4FD6-883D-8EBBFD74B038}"/>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6">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77E9C5F7-DB38-48FB-9610-C9EBF5C1C59F}">
  <we:reference id="wa104381702" version="1.5.0.0" store="en-US" storeType="OMEX"/>
  <we:alternateReferences>
    <we:reference id="wa104381702" version="1.5.0.0" store="wa104381702" storeType="OMEX"/>
  </we:alternateReferences>
  <we:properties/>
  <we:bindings/>
  <we:snapshot xmlns:r="http://schemas.openxmlformats.org/officeDocument/2006/relationships"/>
</we:webextension>
</file>

<file path=docProps/app.xml><?xml version="1.0" encoding="utf-8"?>
<Properties xmlns="http://schemas.openxmlformats.org/officeDocument/2006/extended-properties" xmlns:vt="http://schemas.openxmlformats.org/officeDocument/2006/docPropsVTypes">
  <Template>ASHP PPT Template 2022</Template>
  <TotalTime>101</TotalTime>
  <Words>316</Words>
  <Application>Microsoft Office PowerPoint</Application>
  <PresentationFormat>Widescreen</PresentationFormat>
  <Paragraphs>22</Paragraphs>
  <Slides>5</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5</vt:i4>
      </vt:variant>
    </vt:vector>
  </HeadingPairs>
  <TitlesOfParts>
    <vt:vector size="8" baseType="lpstr">
      <vt:lpstr>Arial</vt:lpstr>
      <vt:lpstr>Wingdings</vt:lpstr>
      <vt:lpstr>Office Theme</vt:lpstr>
      <vt:lpstr>Communicating the Value of Pharmacy and Pharmacy Technicians to the C-Suite</vt:lpstr>
      <vt:lpstr>Value of Pharmacy</vt:lpstr>
      <vt:lpstr>Value of Pharmacy</vt:lpstr>
      <vt:lpstr>Value of Pharmacy</vt:lpstr>
      <vt:lpstr>Creating and Expanding Pharmacy Technician Services</vt:lpstr>
    </vt:vector>
  </TitlesOfParts>
  <Company>ASHP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Angela Raval</dc:creator>
  <cp:lastModifiedBy>Angela Raval</cp:lastModifiedBy>
  <cp:revision>2</cp:revision>
  <dcterms:created xsi:type="dcterms:W3CDTF">2022-11-29T17:57:13Z</dcterms:created>
  <dcterms:modified xsi:type="dcterms:W3CDTF">2022-11-29T19:38:38Z</dcterms:modified>
</cp:coreProperties>
</file>